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3" r:id="rId2"/>
    <p:sldId id="325" r:id="rId3"/>
    <p:sldId id="332" r:id="rId4"/>
    <p:sldId id="258" r:id="rId5"/>
    <p:sldId id="296" r:id="rId6"/>
    <p:sldId id="300" r:id="rId7"/>
    <p:sldId id="275" r:id="rId8"/>
    <p:sldId id="488" r:id="rId9"/>
    <p:sldId id="274" r:id="rId10"/>
    <p:sldId id="279" r:id="rId11"/>
    <p:sldId id="280" r:id="rId12"/>
    <p:sldId id="301" r:id="rId13"/>
    <p:sldId id="302" r:id="rId14"/>
    <p:sldId id="304" r:id="rId15"/>
    <p:sldId id="305" r:id="rId16"/>
    <p:sldId id="306" r:id="rId17"/>
    <p:sldId id="517" r:id="rId18"/>
    <p:sldId id="307" r:id="rId19"/>
    <p:sldId id="308" r:id="rId20"/>
    <p:sldId id="309" r:id="rId21"/>
    <p:sldId id="311" r:id="rId22"/>
    <p:sldId id="520" r:id="rId23"/>
    <p:sldId id="312" r:id="rId24"/>
    <p:sldId id="314" r:id="rId25"/>
    <p:sldId id="297" r:id="rId26"/>
    <p:sldId id="321" r:id="rId27"/>
    <p:sldId id="491" r:id="rId28"/>
    <p:sldId id="518" r:id="rId29"/>
    <p:sldId id="521" r:id="rId30"/>
    <p:sldId id="519" r:id="rId31"/>
    <p:sldId id="32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hu Sudan" initials="MS" lastIdx="1" clrIdx="0">
    <p:extLst>
      <p:ext uri="{19B8F6BF-5375-455C-9EA6-DF929625EA0E}">
        <p15:presenceInfo xmlns:p15="http://schemas.microsoft.com/office/powerpoint/2012/main" userId="Madhu Sud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BDD7EE"/>
    <a:srgbClr val="FF0000"/>
    <a:srgbClr val="CC3300"/>
    <a:srgbClr val="70AD47"/>
    <a:srgbClr val="66FF66"/>
    <a:srgbClr val="00CC00"/>
    <a:srgbClr val="00B0F0"/>
    <a:srgbClr val="00FF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1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6A8DD-FF0F-4B60-BE15-587A7ED1135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6FA9-B422-4E00-A627-F0D189AD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6FA9-B422-4E00-A627-F0D189AD78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6FA9-B422-4E00-A627-F0D189AD78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2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6FA9-B422-4E00-A627-F0D189AD78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1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6FA9-B422-4E00-A627-F0D189AD78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0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6FA9-B422-4E00-A627-F0D189AD78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46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6FA9-B422-4E00-A627-F0D189AD78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4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6FA9-B422-4E00-A627-F0D189AD78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7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1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346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2660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8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248866" cy="77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676" y="931696"/>
            <a:ext cx="11464688" cy="198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09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2pPr>
      <a:lvl3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4pPr>
      <a:lvl5pPr marL="1828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kdux22p1mvg7ph" TargetMode="External"/><Relationship Id="rId2" Type="http://schemas.openxmlformats.org/officeDocument/2006/relationships/hyperlink" Target="mailto:cs121.fall2020.course.head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91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26.png"/><Relationship Id="rId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2.pn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32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7" Type="http://schemas.openxmlformats.org/officeDocument/2006/relationships/image" Target="../media/image48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3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45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4.png"/><Relationship Id="rId10" Type="http://schemas.openxmlformats.org/officeDocument/2006/relationships/image" Target="../media/image57.png"/><Relationship Id="rId4" Type="http://schemas.openxmlformats.org/officeDocument/2006/relationships/image" Target="../media/image45.png"/><Relationship Id="rId9" Type="http://schemas.openxmlformats.org/officeDocument/2006/relationships/image" Target="../media/image56.pn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13" Type="http://schemas.openxmlformats.org/officeDocument/2006/relationships/image" Target="../media/image101.png"/><Relationship Id="rId3" Type="http://schemas.openxmlformats.org/officeDocument/2006/relationships/image" Target="../media/image8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89.png"/><Relationship Id="rId7" Type="http://schemas.openxmlformats.org/officeDocument/2006/relationships/image" Target="../media/image94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06.png"/><Relationship Id="rId5" Type="http://schemas.openxmlformats.org/officeDocument/2006/relationships/image" Target="../media/image104.png"/><Relationship Id="rId15" Type="http://schemas.openxmlformats.org/officeDocument/2006/relationships/image" Target="../media/image1021.png"/><Relationship Id="rId10" Type="http://schemas.openxmlformats.org/officeDocument/2006/relationships/image" Target="../media/image97.png"/><Relationship Id="rId4" Type="http://schemas.openxmlformats.org/officeDocument/2006/relationships/image" Target="../media/image93.png"/><Relationship Id="rId9" Type="http://schemas.openxmlformats.org/officeDocument/2006/relationships/image" Target="../media/image960.png"/><Relationship Id="rId14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7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88.png"/><Relationship Id="rId4" Type="http://schemas.openxmlformats.org/officeDocument/2006/relationships/image" Target="../media/image84.png"/><Relationship Id="rId9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1.png"/><Relationship Id="rId4" Type="http://schemas.openxmlformats.org/officeDocument/2006/relationships/image" Target="../media/image1101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0.png"/><Relationship Id="rId18" Type="http://schemas.openxmlformats.org/officeDocument/2006/relationships/image" Target="../media/image1110.png"/><Relationship Id="rId3" Type="http://schemas.openxmlformats.org/officeDocument/2006/relationships/image" Target="../media/image2100.png"/><Relationship Id="rId21" Type="http://schemas.openxmlformats.org/officeDocument/2006/relationships/image" Target="../media/image117.png"/><Relationship Id="rId12" Type="http://schemas.openxmlformats.org/officeDocument/2006/relationships/image" Target="../media/image2900.png"/><Relationship Id="rId17" Type="http://schemas.openxmlformats.org/officeDocument/2006/relationships/image" Target="../media/image1100.png"/><Relationship Id="rId2" Type="http://schemas.openxmlformats.org/officeDocument/2006/relationships/image" Target="../media/image1020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00.png"/><Relationship Id="rId5" Type="http://schemas.openxmlformats.org/officeDocument/2006/relationships/image" Target="../media/image2200.png"/><Relationship Id="rId15" Type="http://schemas.openxmlformats.org/officeDocument/2006/relationships/image" Target="../media/image3200.png"/><Relationship Id="rId23" Type="http://schemas.openxmlformats.org/officeDocument/2006/relationships/image" Target="../media/image112.png"/><Relationship Id="rId10" Type="http://schemas.openxmlformats.org/officeDocument/2006/relationships/image" Target="../media/image2700.png"/><Relationship Id="rId19" Type="http://schemas.openxmlformats.org/officeDocument/2006/relationships/image" Target="../media/image3400.png"/><Relationship Id="rId22" Type="http://schemas.openxmlformats.org/officeDocument/2006/relationships/image" Target="../media/image118.png"/><Relationship Id="rId14" Type="http://schemas.openxmlformats.org/officeDocument/2006/relationships/image" Target="../media/image310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0.png"/><Relationship Id="rId18" Type="http://schemas.openxmlformats.org/officeDocument/2006/relationships/image" Target="../media/image119.png"/><Relationship Id="rId3" Type="http://schemas.openxmlformats.org/officeDocument/2006/relationships/image" Target="../media/image2100.png"/><Relationship Id="rId21" Type="http://schemas.openxmlformats.org/officeDocument/2006/relationships/image" Target="../media/image120.png"/><Relationship Id="rId7" Type="http://schemas.openxmlformats.org/officeDocument/2006/relationships/image" Target="../media/image2400.png"/><Relationship Id="rId12" Type="http://schemas.openxmlformats.org/officeDocument/2006/relationships/image" Target="../media/image2900.png"/><Relationship Id="rId17" Type="http://schemas.openxmlformats.org/officeDocument/2006/relationships/image" Target="../media/image3400.png"/><Relationship Id="rId2" Type="http://schemas.openxmlformats.org/officeDocument/2006/relationships/image" Target="../media/image1020.png"/><Relationship Id="rId16" Type="http://schemas.openxmlformats.org/officeDocument/2006/relationships/image" Target="../media/image3300.png"/><Relationship Id="rId20" Type="http://schemas.openxmlformats.org/officeDocument/2006/relationships/image" Target="../media/image1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0.png"/><Relationship Id="rId11" Type="http://schemas.openxmlformats.org/officeDocument/2006/relationships/image" Target="../media/image2800.png"/><Relationship Id="rId5" Type="http://schemas.openxmlformats.org/officeDocument/2006/relationships/image" Target="../media/image2200.png"/><Relationship Id="rId15" Type="http://schemas.openxmlformats.org/officeDocument/2006/relationships/image" Target="../media/image3200.png"/><Relationship Id="rId10" Type="http://schemas.openxmlformats.org/officeDocument/2006/relationships/image" Target="../media/image2700.png"/><Relationship Id="rId19" Type="http://schemas.openxmlformats.org/officeDocument/2006/relationships/image" Target="../media/image990.png"/><Relationship Id="rId4" Type="http://schemas.openxmlformats.org/officeDocument/2006/relationships/image" Target="../media/image2110.png"/><Relationship Id="rId14" Type="http://schemas.openxmlformats.org/officeDocument/2006/relationships/image" Target="../media/image310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.png"/><Relationship Id="rId18" Type="http://schemas.openxmlformats.org/officeDocument/2006/relationships/image" Target="../media/image96.png"/><Relationship Id="rId3" Type="http://schemas.openxmlformats.org/officeDocument/2006/relationships/image" Target="../media/image210.png"/><Relationship Id="rId7" Type="http://schemas.openxmlformats.org/officeDocument/2006/relationships/image" Target="../media/image240.png"/><Relationship Id="rId12" Type="http://schemas.openxmlformats.org/officeDocument/2006/relationships/image" Target="../media/image290.png"/><Relationship Id="rId17" Type="http://schemas.openxmlformats.org/officeDocument/2006/relationships/image" Target="../media/image340.png"/><Relationship Id="rId2" Type="http://schemas.openxmlformats.org/officeDocument/2006/relationships/image" Target="../media/image102.png"/><Relationship Id="rId16" Type="http://schemas.openxmlformats.org/officeDocument/2006/relationships/image" Target="../media/image330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5" Type="http://schemas.openxmlformats.org/officeDocument/2006/relationships/image" Target="../media/image320.png"/><Relationship Id="rId10" Type="http://schemas.openxmlformats.org/officeDocument/2006/relationships/image" Target="../media/image270.png"/><Relationship Id="rId19" Type="http://schemas.openxmlformats.org/officeDocument/2006/relationships/image" Target="../media/image66.png"/><Relationship Id="rId4" Type="http://schemas.openxmlformats.org/officeDocument/2006/relationships/image" Target="../media/image211.png"/><Relationship Id="rId14" Type="http://schemas.openxmlformats.org/officeDocument/2006/relationships/image" Target="../media/image3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07073"/>
            <a:ext cx="12191999" cy="1694811"/>
          </a:xfrm>
        </p:spPr>
        <p:txBody>
          <a:bodyPr>
            <a:normAutofit/>
          </a:bodyPr>
          <a:lstStyle/>
          <a:p>
            <a:r>
              <a:rPr lang="en-US" dirty="0"/>
              <a:t>CS 121: Lecture 25</a:t>
            </a:r>
            <a:br>
              <a:rPr lang="en-US" dirty="0"/>
            </a:br>
            <a:r>
              <a:rPr lang="en-US" dirty="0"/>
              <a:t>Randomized Algorithms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521" y="2830527"/>
            <a:ext cx="4842681" cy="1694810"/>
          </a:xfrm>
        </p:spPr>
        <p:txBody>
          <a:bodyPr>
            <a:noAutofit/>
          </a:bodyPr>
          <a:lstStyle/>
          <a:p>
            <a:r>
              <a:rPr lang="en-US" sz="4000" dirty="0"/>
              <a:t>Adam Hesterberg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333" y="4086510"/>
            <a:ext cx="1065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https://madhu.seas.Harvard.edu/courses/Fall2020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4AE05-29C1-4664-8848-DF3153DE463B}"/>
              </a:ext>
            </a:extLst>
          </p:cNvPr>
          <p:cNvSpPr txBox="1"/>
          <p:nvPr/>
        </p:nvSpPr>
        <p:spPr>
          <a:xfrm>
            <a:off x="2796045" y="4805262"/>
            <a:ext cx="631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Book: </a:t>
            </a:r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https://introtcs.org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E1F86-6407-4651-8C19-6DEF81A3B1E5}"/>
              </a:ext>
            </a:extLst>
          </p:cNvPr>
          <p:cNvSpPr txBox="1"/>
          <p:nvPr/>
        </p:nvSpPr>
        <p:spPr>
          <a:xfrm>
            <a:off x="3370834" y="5980821"/>
            <a:ext cx="849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Only the course heads (slower):  </a:t>
            </a:r>
            <a:r>
              <a:rPr lang="en-US" dirty="0">
                <a:hlinkClick r:id="rId2"/>
              </a:rPr>
              <a:t>cs121.fall2020.course.heads@gmail.com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EBCF5-914D-47F4-A9F0-EE30B681317E}"/>
              </a:ext>
            </a:extLst>
          </p:cNvPr>
          <p:cNvSpPr txBox="1"/>
          <p:nvPr/>
        </p:nvSpPr>
        <p:spPr>
          <a:xfrm>
            <a:off x="3292521" y="5330390"/>
            <a:ext cx="61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{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BD9A1-88B3-42C6-BC5B-DFA478DA0836}"/>
              </a:ext>
            </a:extLst>
          </p:cNvPr>
          <p:cNvSpPr txBox="1"/>
          <p:nvPr/>
        </p:nvSpPr>
        <p:spPr>
          <a:xfrm>
            <a:off x="771180" y="5783856"/>
            <a:ext cx="2655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How to contact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E1313-820B-49BD-BDD8-6CF7D88B7248}"/>
              </a:ext>
            </a:extLst>
          </p:cNvPr>
          <p:cNvSpPr txBox="1"/>
          <p:nvPr/>
        </p:nvSpPr>
        <p:spPr>
          <a:xfrm>
            <a:off x="3600993" y="5553023"/>
            <a:ext cx="659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whole staff (faster response):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CS 121 Piazza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6D063-BA84-4FE9-A55E-E0CEE615BE3C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A149F9-C2AA-4F1F-A63F-2432C7A26EA3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025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B43F0E-1100-47C3-BEEB-59A54F313938}"/>
              </a:ext>
            </a:extLst>
          </p:cNvPr>
          <p:cNvSpPr/>
          <p:nvPr/>
        </p:nvSpPr>
        <p:spPr>
          <a:xfrm>
            <a:off x="935665" y="6143902"/>
            <a:ext cx="6071191" cy="71409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BB312-E0CB-4B97-8249-F97B0AED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Amplification for 2-sided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1474C51-5055-409F-8D10-431B7B0F28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013460"/>
                <a:ext cx="12473126" cy="10134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Thm: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 then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poly-time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, poly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1474C51-5055-409F-8D10-431B7B0F2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3460"/>
                <a:ext cx="12473126" cy="1013461"/>
              </a:xfrm>
              <a:prstGeom prst="rect">
                <a:avLst/>
              </a:prstGeom>
              <a:blipFill>
                <a:blip r:embed="rId2"/>
                <a:stretch>
                  <a:fillRect l="-978" t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AC740C7-1476-4467-8333-FCD2D616C5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7377" y="1520189"/>
                <a:ext cx="7138371" cy="10134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≥1 −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AC740C7-1476-4467-8333-FCD2D616C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377" y="1520189"/>
                <a:ext cx="7138371" cy="10134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EA1A81B-058E-426B-B575-4210BDEBE9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820" y="2922269"/>
                <a:ext cx="12473126" cy="10134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Generally: </a:t>
                </a:r>
                <a:r>
                  <a:rPr lang="en-US" dirty="0"/>
                  <a:t>Can amplify success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for all polys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EA1A81B-058E-426B-B575-4210BDEBE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20" y="2922269"/>
                <a:ext cx="12473126" cy="1013461"/>
              </a:xfrm>
              <a:prstGeom prst="rect">
                <a:avLst/>
              </a:prstGeom>
              <a:blipFill>
                <a:blip r:embed="rId4"/>
                <a:stretch>
                  <a:fillRect l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55FE23C-AC8E-4209-BD2A-CD11C79FDC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148" y="5001027"/>
                <a:ext cx="12333136" cy="12696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>
                    <a:solidFill>
                      <a:srgbClr val="C00000"/>
                    </a:solidFill>
                  </a:rPr>
                  <a:t>Chernoff Bound: </a:t>
                </a: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i.i.d</a:t>
                </a:r>
                <a:r>
                  <a:rPr lang="en-US" sz="3200" dirty="0"/>
                  <a:t>. </a:t>
                </a:r>
                <a:r>
                  <a:rPr lang="en-US" sz="3200" dirty="0" err="1"/>
                  <a:t>r.v.’s</a:t>
                </a:r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3200" dirty="0"/>
                  <a:t>. </a:t>
                </a:r>
                <a:br>
                  <a:rPr lang="en-US" sz="3200" dirty="0"/>
                </a:br>
                <a:r>
                  <a:rPr lang="en-US" sz="3200" dirty="0"/>
                  <a:t>Then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3200" dirty="0"/>
                  <a:t>, for every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,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55FE23C-AC8E-4209-BD2A-CD11C79FD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48" y="5001027"/>
                <a:ext cx="12333136" cy="1269614"/>
              </a:xfrm>
              <a:prstGeom prst="rect">
                <a:avLst/>
              </a:prstGeom>
              <a:blipFill>
                <a:blip r:embed="rId5"/>
                <a:stretch>
                  <a:fillRect l="-1236" t="-5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183345F-E790-4B53-9DFD-6EDF644D62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36988" y="6143902"/>
                <a:ext cx="8242201" cy="816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𝑛𝑝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func>
                            <m:funcPr>
                              <m:ctrlP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−(2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3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183345F-E790-4B53-9DFD-6EDF644D6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6988" y="6143902"/>
                <a:ext cx="8242201" cy="8167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184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4BD5848-EDDE-4BF7-8C91-6FD6DCBEE4A6}"/>
              </a:ext>
            </a:extLst>
          </p:cNvPr>
          <p:cNvSpPr/>
          <p:nvPr/>
        </p:nvSpPr>
        <p:spPr>
          <a:xfrm>
            <a:off x="8191843" y="5467170"/>
            <a:ext cx="3724337" cy="40716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1474C51-5055-409F-8D10-431B7B0F28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" y="118876"/>
                <a:ext cx="12473126" cy="10134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Thm: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 then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poly-time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, poly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1474C51-5055-409F-8D10-431B7B0F2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18876"/>
                <a:ext cx="12473126" cy="1013461"/>
              </a:xfrm>
              <a:prstGeom prst="rect">
                <a:avLst/>
              </a:prstGeom>
              <a:blipFill>
                <a:blip r:embed="rId2"/>
                <a:stretch>
                  <a:fillRect l="-978" t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AC740C7-1476-4467-8333-FCD2D616C5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2408" y="609724"/>
                <a:ext cx="7138371" cy="10134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m:rPr>
                                  <m:lit/>
                                </m:r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≥1 −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AC740C7-1476-4467-8333-FCD2D616C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408" y="609724"/>
                <a:ext cx="7138371" cy="10134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4F45DA60-B2AC-40AB-B6E9-2B98ACBC1A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754" y="1748043"/>
                <a:ext cx="7138371" cy="8528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Proof: </a:t>
                </a: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4F45DA60-B2AC-40AB-B6E9-2B98ACBC1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4" y="1748043"/>
                <a:ext cx="7138371" cy="852819"/>
              </a:xfrm>
              <a:prstGeom prst="rect">
                <a:avLst/>
              </a:prstGeom>
              <a:blipFill>
                <a:blip r:embed="rId4"/>
                <a:stretch>
                  <a:fillRect l="-1281" t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565BE47-6AF5-490C-BF9B-A7ABC1D026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937" y="2350402"/>
                <a:ext cx="6393599" cy="12206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Idea: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will run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1000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times and return majority vote.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6565BE47-6AF5-490C-BF9B-A7ABC1D02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37" y="2350402"/>
                <a:ext cx="6393599" cy="1220641"/>
              </a:xfrm>
              <a:prstGeom prst="rect">
                <a:avLst/>
              </a:prstGeom>
              <a:blipFill>
                <a:blip r:embed="rId5"/>
                <a:stretch>
                  <a:fillRect l="-1430"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E3866D7D-A2C6-422E-B5CA-8B28A79F7A94}"/>
              </a:ext>
            </a:extLst>
          </p:cNvPr>
          <p:cNvGrpSpPr/>
          <p:nvPr/>
        </p:nvGrpSpPr>
        <p:grpSpPr>
          <a:xfrm>
            <a:off x="7163708" y="1515687"/>
            <a:ext cx="4752473" cy="3826625"/>
            <a:chOff x="4400406" y="3365260"/>
            <a:chExt cx="4752473" cy="38266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CACE3DE-E985-4C72-84C9-EDC8605921C3}"/>
                </a:ext>
              </a:extLst>
            </p:cNvPr>
            <p:cNvSpPr/>
            <p:nvPr/>
          </p:nvSpPr>
          <p:spPr>
            <a:xfrm>
              <a:off x="4400406" y="3373114"/>
              <a:ext cx="4752472" cy="381877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75FE0C7-C68C-4AA7-92C9-C75C5D7AACB4}"/>
                </a:ext>
              </a:extLst>
            </p:cNvPr>
            <p:cNvGrpSpPr/>
            <p:nvPr/>
          </p:nvGrpSpPr>
          <p:grpSpPr>
            <a:xfrm>
              <a:off x="4400406" y="3365260"/>
              <a:ext cx="4752473" cy="3585957"/>
              <a:chOff x="990368" y="2504126"/>
              <a:chExt cx="4752473" cy="358595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Content Placeholder 2">
                    <a:extLst>
                      <a:ext uri="{FF2B5EF4-FFF2-40B4-BE49-F238E27FC236}">
                        <a16:creationId xmlns:a16="http://schemas.microsoft.com/office/drawing/2014/main" id="{C83C1824-2A67-4535-B85D-7A6E1ADBA9C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990368" y="2504126"/>
                    <a:ext cx="3541173" cy="60328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8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4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2pPr>
                    <a:lvl3pPr marL="9144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3pPr>
                    <a:lvl4pPr marL="13716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4pPr>
                    <a:lvl5pPr marL="18288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Algorithm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a14:m>
                    <a:endParaRPr lang="en-US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Content Placeholder 2">
                    <a:extLst>
                      <a:ext uri="{FF2B5EF4-FFF2-40B4-BE49-F238E27FC236}">
                        <a16:creationId xmlns:a16="http://schemas.microsoft.com/office/drawing/2014/main" id="{C83C1824-2A67-4535-B85D-7A6E1ADBA9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368" y="2504126"/>
                    <a:ext cx="3541173" cy="60328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442" t="-10101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ontent Placeholder 2">
                    <a:extLst>
                      <a:ext uri="{FF2B5EF4-FFF2-40B4-BE49-F238E27FC236}">
                        <a16:creationId xmlns:a16="http://schemas.microsoft.com/office/drawing/2014/main" id="{8941C649-8A29-40CC-AB53-3DD42FE7C0A1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990369" y="3107407"/>
                    <a:ext cx="4752472" cy="298267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 fontScale="92500" lnSpcReduction="10000"/>
                  </a:bodyPr>
                  <a:lstStyle>
                    <a:lvl1pPr marL="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28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1pPr>
                    <a:lvl2pPr marL="4572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4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2pPr>
                    <a:lvl3pPr marL="9144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20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3pPr>
                    <a:lvl4pPr marL="13716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4pPr>
                    <a:lvl5pPr marL="1828800" indent="0" algn="l" defTabSz="914400" rtl="0" eaLnBrk="1" latinLnBrk="0" hangingPunct="1">
                      <a:lnSpc>
                        <a:spcPct val="11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None/>
                      <a:defRPr sz="1800" kern="120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Tahoma" panose="020B0604030504040204" pitchFamily="34" charset="0"/>
                        <a:cs typeface="Segoe UI" panose="020B0502040204020203" pitchFamily="34" charset="0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3200" dirty="0">
                        <a:solidFill>
                          <a:srgbClr val="C00000"/>
                        </a:solidFill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Input: </a:t>
                    </a:r>
                    <a14:m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a14:m>
                    <a:endParaRPr lang="en-US" sz="3200" dirty="0">
                      <a:latin typeface="Bodoni MT" panose="02070603080606020203" pitchFamily="18" charset="0"/>
                    </a:endParaRPr>
                  </a:p>
                  <a:p>
                    <a:r>
                      <a:rPr lang="en-US" sz="3200" b="1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for</a:t>
                    </a:r>
                    <a:r>
                      <a:rPr lang="en-US" sz="3200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a14:m>
                    <a:endParaRPr lang="en-US" sz="3200" dirty="0">
                      <a:latin typeface="Bodoni MT" panose="02070603080606020203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3200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    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∼</m:t>
                        </m:r>
                        <m:r>
                          <m:rPr>
                            <m:lit/>
                          </m:r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{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p>
                        </m:sSup>
                      </m:oMath>
                    </a14:m>
                    <a:endParaRPr lang="en-US" sz="3200" dirty="0">
                      <a:latin typeface="Bodoni MT" panose="02070603080606020203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3200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	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sz="3200" i="1" dirty="0">
                      <a:solidFill>
                        <a:srgbClr val="00B050"/>
                      </a:solidFill>
                      <a:latin typeface="Bodoni MT" panose="02070603080606020203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3200" b="1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return</a:t>
                    </a:r>
                    <a:r>
                      <a:rPr lang="en-US" sz="3200" dirty="0">
                        <a:latin typeface="Bodoni MT" panose="02070603080606020203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𝑀𝑎𝑗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1000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b>
                        </m:s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sz="3200" dirty="0">
                      <a:latin typeface="Bodoni MT" panose="02070603080606020203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0" name="Content Placeholder 2">
                    <a:extLst>
                      <a:ext uri="{FF2B5EF4-FFF2-40B4-BE49-F238E27FC236}">
                        <a16:creationId xmlns:a16="http://schemas.microsoft.com/office/drawing/2014/main" id="{8941C649-8A29-40CC-AB53-3DD42FE7C0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369" y="3107407"/>
                    <a:ext cx="4752472" cy="298267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949" t="-2454" b="-34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AF87B41F-2BDD-486B-8844-D4F8FF0694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120" y="3361266"/>
                <a:ext cx="6393599" cy="12206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1,   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&amp;0,  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AF87B41F-2BDD-486B-8844-D4F8FF069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20" y="3361266"/>
                <a:ext cx="6393599" cy="1220641"/>
              </a:xfrm>
              <a:prstGeom prst="rect">
                <a:avLst/>
              </a:prstGeom>
              <a:blipFill>
                <a:blip r:embed="rId8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F1DAEC46-7B3A-401C-BC58-D470D82C0F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3121" y="4731990"/>
                <a:ext cx="5893494" cy="6103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i.i.d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≥2/3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F1DAEC46-7B3A-401C-BC58-D470D82C0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21" y="4731990"/>
                <a:ext cx="5893494" cy="610321"/>
              </a:xfrm>
              <a:prstGeom prst="rect">
                <a:avLst/>
              </a:prstGeom>
              <a:blipFill>
                <a:blip r:embed="rId9"/>
                <a:stretch>
                  <a:fillRect l="-310" t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43275D7D-3B80-4F07-9BD9-3B4E718FA2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3067" y="5798790"/>
                <a:ext cx="10523407" cy="9403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By Chernoff,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&lt;0.5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func>
                          </m:num>
                          <m:den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36</m:t>
                            </m:r>
                          </m:den>
                        </m:f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⋅1000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43275D7D-3B80-4F07-9BD9-3B4E718F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67" y="5798790"/>
                <a:ext cx="10523407" cy="940334"/>
              </a:xfrm>
              <a:prstGeom prst="rect">
                <a:avLst/>
              </a:prstGeom>
              <a:blipFill>
                <a:blip r:embed="rId10"/>
                <a:stretch>
                  <a:fillRect l="-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96AB7010-6009-49E1-AEFA-E047D497E9AF}"/>
              </a:ext>
            </a:extLst>
          </p:cNvPr>
          <p:cNvSpPr/>
          <p:nvPr/>
        </p:nvSpPr>
        <p:spPr>
          <a:xfrm>
            <a:off x="11212497" y="6008735"/>
            <a:ext cx="639546" cy="699178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2DA384E-1F15-4733-B935-EAE85F372747}"/>
                  </a:ext>
                </a:extLst>
              </p:cNvPr>
              <p:cNvSpPr/>
              <p:nvPr/>
            </p:nvSpPr>
            <p:spPr>
              <a:xfrm>
                <a:off x="8191843" y="5471942"/>
                <a:ext cx="3657090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𝑛𝑝</m:t>
                                  </m:r>
                                </m:e>
                              </m:d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func>
                            <m:funcPr>
                              <m:ctrlP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−(2 </m:t>
                              </m:r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2DA384E-1F15-4733-B935-EAE85F372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843" y="5471942"/>
                <a:ext cx="3657090" cy="407163"/>
              </a:xfrm>
              <a:prstGeom prst="rect">
                <a:avLst/>
              </a:prstGeom>
              <a:blipFill>
                <a:blip r:embed="rId11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683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A9850A-2A7E-43B1-9AB9-EC582C1ACE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𝐵𝑃𝑃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𝑝𝑜𝑙𝑦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5A9850A-2A7E-43B1-9AB9-EC582C1ACE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7254B3-EFAC-4C67-9F92-DE615E113DDA}"/>
              </a:ext>
            </a:extLst>
          </p:cNvPr>
          <p:cNvGraphicFramePr>
            <a:graphicFrameLocks noGrp="1"/>
          </p:cNvGraphicFramePr>
          <p:nvPr/>
        </p:nvGraphicFramePr>
        <p:xfrm>
          <a:off x="8301076" y="1343408"/>
          <a:ext cx="3460080" cy="3900533"/>
        </p:xfrm>
        <a:graphic>
          <a:graphicData uri="http://schemas.openxmlformats.org/drawingml/2006/table">
            <a:tbl>
              <a:tblPr/>
              <a:tblGrid>
                <a:gridCol w="346008">
                  <a:extLst>
                    <a:ext uri="{9D8B030D-6E8A-4147-A177-3AD203B41FA5}">
                      <a16:colId xmlns:a16="http://schemas.microsoft.com/office/drawing/2014/main" val="379902626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1059784020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36246892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73053290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1352575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42517184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30551157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88786788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625027728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29552844"/>
                    </a:ext>
                  </a:extLst>
                </a:gridCol>
              </a:tblGrid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08962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269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24134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813744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19411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032451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78600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2385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72034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97686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4013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8086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25933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B05C6A47-1CE5-4501-8547-EA95EC39B97F}"/>
              </a:ext>
            </a:extLst>
          </p:cNvPr>
          <p:cNvSpPr/>
          <p:nvPr/>
        </p:nvSpPr>
        <p:spPr>
          <a:xfrm>
            <a:off x="7547096" y="1343408"/>
            <a:ext cx="463444" cy="3989168"/>
          </a:xfrm>
          <a:prstGeom prst="lef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BA8C16-25A9-4B11-AFBA-87F4ADBC0DBE}"/>
                  </a:ext>
                </a:extLst>
              </p:cNvPr>
              <p:cNvSpPr txBox="1"/>
              <p:nvPr/>
            </p:nvSpPr>
            <p:spPr>
              <a:xfrm rot="16200000">
                <a:off x="4687698" y="3495992"/>
                <a:ext cx="47668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possible random choices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BA8C16-25A9-4B11-AFBA-87F4ADBC0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687698" y="3495992"/>
                <a:ext cx="4766836" cy="461665"/>
              </a:xfrm>
              <a:prstGeom prst="rect">
                <a:avLst/>
              </a:prstGeom>
              <a:blipFill>
                <a:blip r:embed="rId3"/>
                <a:stretch>
                  <a:fillRect l="-10526" r="-28947" b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AB040105-C92A-4B9F-AA2B-F9E8D3901E78}"/>
              </a:ext>
            </a:extLst>
          </p:cNvPr>
          <p:cNvSpPr/>
          <p:nvPr/>
        </p:nvSpPr>
        <p:spPr>
          <a:xfrm rot="16200000">
            <a:off x="9821519" y="3928982"/>
            <a:ext cx="303947" cy="3358179"/>
          </a:xfrm>
          <a:prstGeom prst="lef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0F92B3-7542-4E80-9949-8A13378C6E4A}"/>
                  </a:ext>
                </a:extLst>
              </p:cNvPr>
              <p:cNvSpPr txBox="1"/>
              <p:nvPr/>
            </p:nvSpPr>
            <p:spPr>
              <a:xfrm>
                <a:off x="8731921" y="5972203"/>
                <a:ext cx="3460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possible inputs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0F92B3-7542-4E80-9949-8A13378C6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921" y="5972203"/>
                <a:ext cx="3460079" cy="461665"/>
              </a:xfrm>
              <a:prstGeom prst="rect">
                <a:avLst/>
              </a:prstGeom>
              <a:blipFill>
                <a:blip r:embed="rId4"/>
                <a:stretch>
                  <a:fillRect l="-35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CCDD3DE-A906-480C-95F7-9F3C21CF9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78946"/>
              </p:ext>
            </p:extLst>
          </p:nvPr>
        </p:nvGraphicFramePr>
        <p:xfrm>
          <a:off x="8299107" y="1331272"/>
          <a:ext cx="3460080" cy="3900533"/>
        </p:xfrm>
        <a:graphic>
          <a:graphicData uri="http://schemas.openxmlformats.org/drawingml/2006/table">
            <a:tbl>
              <a:tblPr/>
              <a:tblGrid>
                <a:gridCol w="346008">
                  <a:extLst>
                    <a:ext uri="{9D8B030D-6E8A-4147-A177-3AD203B41FA5}">
                      <a16:colId xmlns:a16="http://schemas.microsoft.com/office/drawing/2014/main" val="379902626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1059784020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36246892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73053290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1352575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42517184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30551157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88786788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625027728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29552844"/>
                    </a:ext>
                  </a:extLst>
                </a:gridCol>
              </a:tblGrid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08962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269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24134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813744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19411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032451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78600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2385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72034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97686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4013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8086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259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D7893FE-437D-4006-A00E-3AAB37E0C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577" y="1085099"/>
                <a:ext cx="7138371" cy="8528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sz="2400" dirty="0"/>
                  <a:t> then by amplification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poly time algorithm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D7893FE-437D-4006-A00E-3AAB37E0C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77" y="1085099"/>
                <a:ext cx="7138371" cy="852819"/>
              </a:xfrm>
              <a:prstGeom prst="rect">
                <a:avLst/>
              </a:prstGeom>
              <a:blipFill>
                <a:blip r:embed="rId5"/>
                <a:stretch>
                  <a:fillRect l="-1366" t="-5000" b="-1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E5BCB26-A5DD-477C-ADC3-2B099DD1B6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29" y="1879985"/>
                <a:ext cx="7138371" cy="8528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4E5BCB26-A5DD-477C-ADC3-2B099DD1B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29" y="1879985"/>
                <a:ext cx="7138371" cy="8528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6BCDC97-D56A-452B-AA51-BE3E7BD3E4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575" y="2689030"/>
                <a:ext cx="5536470" cy="4909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/>
                  <a:t>   be # of random choices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6BCDC97-D56A-452B-AA51-BE3E7BD3E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75" y="2689030"/>
                <a:ext cx="5536470" cy="490913"/>
              </a:xfrm>
              <a:prstGeom prst="rect">
                <a:avLst/>
              </a:prstGeom>
              <a:blipFill>
                <a:blip r:embed="rId7"/>
                <a:stretch>
                  <a:fillRect l="-1762" t="-7407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0645F560-60F8-4795-AFA4-0901C79DFB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183" y="3291121"/>
                <a:ext cx="5536470" cy="4909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  be # of inputs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0645F560-60F8-4795-AFA4-0901C79DF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3" y="3291121"/>
                <a:ext cx="5536470" cy="490913"/>
              </a:xfrm>
              <a:prstGeom prst="rect">
                <a:avLst/>
              </a:prstGeom>
              <a:blipFill>
                <a:blip r:embed="rId8"/>
                <a:stretch>
                  <a:fillRect l="-1652" t="-75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324232E-73B4-4913-8218-5A9CA96043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183" y="3871056"/>
                <a:ext cx="6527783" cy="10134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Every column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400" dirty="0"/>
                  <a:t> “reds”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B324232E-73B4-4913-8218-5A9CA9604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3" y="3871056"/>
                <a:ext cx="6527783" cy="1013459"/>
              </a:xfrm>
              <a:prstGeom prst="rect">
                <a:avLst/>
              </a:prstGeom>
              <a:blipFill>
                <a:blip r:embed="rId9"/>
                <a:stretch>
                  <a:fillRect l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0DB26531-EE88-4DDA-BB34-A9C63F050A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29" y="4501494"/>
                <a:ext cx="5587031" cy="5690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# reds &lt; # rows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0DB26531-EE88-4DDA-BB34-A9C63F050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29" y="4501494"/>
                <a:ext cx="5587031" cy="569077"/>
              </a:xfrm>
              <a:prstGeom prst="rect">
                <a:avLst/>
              </a:prstGeom>
              <a:blipFill>
                <a:blip r:embed="rId10"/>
                <a:stretch>
                  <a:fillRect t="-638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DC9B020-BBDF-45C1-8B4C-02F2E665DC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798" y="5291089"/>
                <a:ext cx="5587031" cy="5690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A</a:t>
                </a:r>
                <a:r>
                  <a:rPr lang="en-US" sz="2400" dirty="0">
                    <a:solidFill>
                      <a:srgbClr val="00B050"/>
                    </a:solidFill>
                  </a:rPr>
                  <a:t> “good choice of randomness”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CDC9B020-BBDF-45C1-8B4C-02F2E665D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98" y="5291089"/>
                <a:ext cx="5587031" cy="569077"/>
              </a:xfrm>
              <a:prstGeom prst="rect">
                <a:avLst/>
              </a:prstGeom>
              <a:blipFill>
                <a:blip r:embed="rId11"/>
                <a:stretch>
                  <a:fillRect l="-1747" t="-6452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3AD897E-1FF8-4D22-954C-9D1560F349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6564" y="5687664"/>
                <a:ext cx="5587031" cy="5690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lit/>
                        </m:rP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63AD897E-1FF8-4D22-954C-9D1560F34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64" y="5687664"/>
                <a:ext cx="5587031" cy="5690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43DFA24C-BEB6-4EA2-ADFC-237DA7AB93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53522" y="3599329"/>
                <a:ext cx="1230360" cy="6326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43DFA24C-BEB6-4EA2-ADFC-237DA7AB9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522" y="3599329"/>
                <a:ext cx="1230360" cy="6326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74026D3-0CC8-4600-8451-085D638E3D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7873" y="4887814"/>
                <a:ext cx="5587031" cy="5690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must be rows with no reds!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74026D3-0CC8-4600-8451-085D638E3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73" y="4887814"/>
                <a:ext cx="5587031" cy="569077"/>
              </a:xfrm>
              <a:prstGeom prst="rect">
                <a:avLst/>
              </a:prstGeom>
              <a:blipFill>
                <a:blip r:embed="rId14"/>
                <a:stretch>
                  <a:fillRect t="-6452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45DB1429-A850-4D96-9BE1-D2C37D688D1F}"/>
              </a:ext>
            </a:extLst>
          </p:cNvPr>
          <p:cNvSpPr/>
          <p:nvPr/>
        </p:nvSpPr>
        <p:spPr>
          <a:xfrm>
            <a:off x="5908626" y="6203035"/>
            <a:ext cx="638313" cy="525514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4F81C0B3-1C4B-4222-A462-547CAFD4A9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583" y="6075545"/>
                <a:ext cx="4766147" cy="5255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as the P/poly advice string.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4F81C0B3-1C4B-4222-A462-547CAFD4A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83" y="6075545"/>
                <a:ext cx="4766147" cy="525515"/>
              </a:xfrm>
              <a:prstGeom prst="rect">
                <a:avLst/>
              </a:prstGeom>
              <a:blipFill>
                <a:blip r:embed="rId15"/>
                <a:stretch>
                  <a:fillRect l="-1918" t="-6977" r="-140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37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E6C3D9-277A-4061-A91C-A2C003E51768}"/>
              </a:ext>
            </a:extLst>
          </p:cNvPr>
          <p:cNvGraphicFramePr>
            <a:graphicFrameLocks noGrp="1"/>
          </p:cNvGraphicFramePr>
          <p:nvPr/>
        </p:nvGraphicFramePr>
        <p:xfrm>
          <a:off x="8468521" y="1711981"/>
          <a:ext cx="3460080" cy="3900533"/>
        </p:xfrm>
        <a:graphic>
          <a:graphicData uri="http://schemas.openxmlformats.org/drawingml/2006/table">
            <a:tbl>
              <a:tblPr/>
              <a:tblGrid>
                <a:gridCol w="346008">
                  <a:extLst>
                    <a:ext uri="{9D8B030D-6E8A-4147-A177-3AD203B41FA5}">
                      <a16:colId xmlns:a16="http://schemas.microsoft.com/office/drawing/2014/main" val="379902626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1059784020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36246892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73053290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1352575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42517184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30551157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88786788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625027728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29552844"/>
                    </a:ext>
                  </a:extLst>
                </a:gridCol>
              </a:tblGrid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08962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269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24134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813744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19411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032451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78600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2385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72034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97686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4013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8086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25933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3BEA6DC8-BDC2-4019-B472-1B4E3D172F25}"/>
              </a:ext>
            </a:extLst>
          </p:cNvPr>
          <p:cNvSpPr/>
          <p:nvPr/>
        </p:nvSpPr>
        <p:spPr>
          <a:xfrm>
            <a:off x="7714541" y="1711981"/>
            <a:ext cx="463444" cy="3989168"/>
          </a:xfrm>
          <a:prstGeom prst="lef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9DDF19-9B7D-48CC-9E73-BEFFB4A41AA8}"/>
                  </a:ext>
                </a:extLst>
              </p:cNvPr>
              <p:cNvSpPr txBox="1"/>
              <p:nvPr/>
            </p:nvSpPr>
            <p:spPr>
              <a:xfrm rot="16200000">
                <a:off x="5040588" y="3659466"/>
                <a:ext cx="47668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possible random choices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9DDF19-9B7D-48CC-9E73-BEFFB4A41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40588" y="3659466"/>
                <a:ext cx="4766836" cy="461665"/>
              </a:xfrm>
              <a:prstGeom prst="rect">
                <a:avLst/>
              </a:prstGeom>
              <a:blipFill>
                <a:blip r:embed="rId4"/>
                <a:stretch>
                  <a:fillRect l="-10526" r="-28947" b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EF7FC9F-F192-4D68-957D-D4687F87D5B2}"/>
              </a:ext>
            </a:extLst>
          </p:cNvPr>
          <p:cNvGraphicFramePr>
            <a:graphicFrameLocks noGrp="1"/>
          </p:cNvGraphicFramePr>
          <p:nvPr/>
        </p:nvGraphicFramePr>
        <p:xfrm>
          <a:off x="8461848" y="1713697"/>
          <a:ext cx="3460080" cy="3900533"/>
        </p:xfrm>
        <a:graphic>
          <a:graphicData uri="http://schemas.openxmlformats.org/drawingml/2006/table">
            <a:tbl>
              <a:tblPr/>
              <a:tblGrid>
                <a:gridCol w="346008">
                  <a:extLst>
                    <a:ext uri="{9D8B030D-6E8A-4147-A177-3AD203B41FA5}">
                      <a16:colId xmlns:a16="http://schemas.microsoft.com/office/drawing/2014/main" val="379902626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1059784020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36246892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73053290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1352575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42517184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30551157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88786788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625027728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29552844"/>
                    </a:ext>
                  </a:extLst>
                </a:gridCol>
              </a:tblGrid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08962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269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24134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813744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19411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032451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78600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2385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72034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97686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4013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8086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25933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33730452-9B4C-4C84-AC3E-4839A3841029}"/>
              </a:ext>
            </a:extLst>
          </p:cNvPr>
          <p:cNvSpPr/>
          <p:nvPr/>
        </p:nvSpPr>
        <p:spPr>
          <a:xfrm>
            <a:off x="3749474" y="4349491"/>
            <a:ext cx="1550223" cy="14926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F57FC0-49B4-43BC-ADE9-548701903E1A}"/>
                  </a:ext>
                </a:extLst>
              </p:cNvPr>
              <p:cNvSpPr/>
              <p:nvPr/>
            </p:nvSpPr>
            <p:spPr>
              <a:xfrm rot="5400000">
                <a:off x="2647418" y="3930783"/>
                <a:ext cx="1020710" cy="47412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FF57FC0-49B4-43BC-ADE9-548701903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647418" y="3930783"/>
                <a:ext cx="1020710" cy="4741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412C3D-EF11-4305-A7E7-727CE0AD3DA0}"/>
                  </a:ext>
                </a:extLst>
              </p:cNvPr>
              <p:cNvSpPr txBox="1"/>
              <p:nvPr/>
            </p:nvSpPr>
            <p:spPr>
              <a:xfrm>
                <a:off x="3715867" y="4359176"/>
                <a:ext cx="142445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7412C3D-EF11-4305-A7E7-727CE0AD3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867" y="4359176"/>
                <a:ext cx="1424457" cy="1446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>
            <a:extLst>
              <a:ext uri="{FF2B5EF4-FFF2-40B4-BE49-F238E27FC236}">
                <a16:creationId xmlns:a16="http://schemas.microsoft.com/office/drawing/2014/main" id="{5B118084-BF50-45B6-BF04-F8E246D581D7}"/>
              </a:ext>
            </a:extLst>
          </p:cNvPr>
          <p:cNvSpPr/>
          <p:nvPr/>
        </p:nvSpPr>
        <p:spPr>
          <a:xfrm>
            <a:off x="2132213" y="3715497"/>
            <a:ext cx="504896" cy="92211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D08B5A-C5D7-48EA-A648-D5D87907A7E9}"/>
                  </a:ext>
                </a:extLst>
              </p:cNvPr>
              <p:cNvSpPr txBox="1"/>
              <p:nvPr/>
            </p:nvSpPr>
            <p:spPr>
              <a:xfrm>
                <a:off x="582413" y="3738628"/>
                <a:ext cx="23282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D08B5A-C5D7-48EA-A648-D5D87907A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13" y="3738628"/>
                <a:ext cx="2328262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16A1121-62F6-4C54-A177-40BB93C1AA82}"/>
                  </a:ext>
                </a:extLst>
              </p:cNvPr>
              <p:cNvSpPr/>
              <p:nvPr/>
            </p:nvSpPr>
            <p:spPr>
              <a:xfrm rot="5400000">
                <a:off x="2323194" y="5562242"/>
                <a:ext cx="1669158" cy="47412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16A1121-62F6-4C54-A177-40BB93C1A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323194" y="5562242"/>
                <a:ext cx="1669158" cy="4741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225175-2CAD-4946-8C51-3BB113DDAE5A}"/>
                  </a:ext>
                </a:extLst>
              </p:cNvPr>
              <p:cNvSpPr txBox="1"/>
              <p:nvPr/>
            </p:nvSpPr>
            <p:spPr>
              <a:xfrm>
                <a:off x="462848" y="5374686"/>
                <a:ext cx="23282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6225175-2CAD-4946-8C51-3BB113DDA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48" y="5374686"/>
                <a:ext cx="2328262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e 19">
            <a:extLst>
              <a:ext uri="{FF2B5EF4-FFF2-40B4-BE49-F238E27FC236}">
                <a16:creationId xmlns:a16="http://schemas.microsoft.com/office/drawing/2014/main" id="{FFC71AF2-CC09-4773-80B3-46846844AA9C}"/>
              </a:ext>
            </a:extLst>
          </p:cNvPr>
          <p:cNvSpPr/>
          <p:nvPr/>
        </p:nvSpPr>
        <p:spPr>
          <a:xfrm>
            <a:off x="2101061" y="4979586"/>
            <a:ext cx="504896" cy="165429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31DBF3-6146-4BE8-859F-B8D59D56C448}"/>
                  </a:ext>
                </a:extLst>
              </p:cNvPr>
              <p:cNvSpPr txBox="1"/>
              <p:nvPr/>
            </p:nvSpPr>
            <p:spPr>
              <a:xfrm>
                <a:off x="3755600" y="3475222"/>
                <a:ext cx="3448126" cy="59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0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steps</a:t>
                </a:r>
                <a:endParaRPr lang="en-US" sz="10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31DBF3-6146-4BE8-859F-B8D59D56C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600" y="3475222"/>
                <a:ext cx="3448126" cy="593624"/>
              </a:xfrm>
              <a:prstGeom prst="rect">
                <a:avLst/>
              </a:prstGeom>
              <a:blipFill>
                <a:blip r:embed="rId10"/>
                <a:stretch>
                  <a:fillRect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eft Brace 32">
            <a:extLst>
              <a:ext uri="{FF2B5EF4-FFF2-40B4-BE49-F238E27FC236}">
                <a16:creationId xmlns:a16="http://schemas.microsoft.com/office/drawing/2014/main" id="{FFD0CAAF-E42D-48A4-A8DD-8D0DF5943E10}"/>
              </a:ext>
            </a:extLst>
          </p:cNvPr>
          <p:cNvSpPr/>
          <p:nvPr/>
        </p:nvSpPr>
        <p:spPr>
          <a:xfrm rot="16200000">
            <a:off x="9988964" y="4297555"/>
            <a:ext cx="303947" cy="3358179"/>
          </a:xfrm>
          <a:prstGeom prst="lef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F3A851A-8B3E-4E2D-B2D9-5F51D7415536}"/>
                  </a:ext>
                </a:extLst>
              </p:cNvPr>
              <p:cNvSpPr txBox="1"/>
              <p:nvPr/>
            </p:nvSpPr>
            <p:spPr>
              <a:xfrm>
                <a:off x="8899366" y="6340776"/>
                <a:ext cx="3460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possible inputs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F3A851A-8B3E-4E2D-B2D9-5F51D7415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366" y="6340776"/>
                <a:ext cx="3460079" cy="461665"/>
              </a:xfrm>
              <a:prstGeom prst="rect">
                <a:avLst/>
              </a:prstGeom>
              <a:blipFill>
                <a:blip r:embed="rId11"/>
                <a:stretch>
                  <a:fillRect l="-52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1B75B8FC-7F98-4318-85E4-D7AE0E7B58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889" y="814392"/>
                <a:ext cx="12215556" cy="11072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Proof: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alg</a:t>
                </a:r>
                <a:r>
                  <a:rPr lang="en-US" dirty="0"/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random bits and running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time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&lt;0.001⋅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1B75B8FC-7F98-4318-85E4-D7AE0E7B5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89" y="814392"/>
                <a:ext cx="12215556" cy="1107280"/>
              </a:xfrm>
              <a:prstGeom prst="rect">
                <a:avLst/>
              </a:prstGeom>
              <a:blipFill>
                <a:blip r:embed="rId12"/>
                <a:stretch>
                  <a:fillRect l="-1048" t="-5525" b="-6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C7867EF5-F143-41E6-98A9-ECBC6EFE67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9332" y="3890298"/>
                <a:ext cx="1230360" cy="6326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C7867EF5-F143-41E6-98A9-ECBC6EFE6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332" y="3890298"/>
                <a:ext cx="1230360" cy="6326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5ACAC3C5-AE1F-4E4B-8862-8CED6EC704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533" y="2126382"/>
                <a:ext cx="7465443" cy="15728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b>
                    </m:sSub>
                  </m:oMath>
                </a14:m>
                <a:r>
                  <a:rPr lang="en-US" dirty="0"/>
                  <a:t> there’s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5ACAC3C5-AE1F-4E4B-8862-8CED6EC70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33" y="2126382"/>
                <a:ext cx="7465443" cy="1572817"/>
              </a:xfrm>
              <a:prstGeom prst="rect">
                <a:avLst/>
              </a:prstGeom>
              <a:blipFill>
                <a:blip r:embed="rId14"/>
                <a:stretch>
                  <a:fillRect l="-1633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C827FD50-8D99-4FB9-83D8-5FCDD57360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</m:t>
                        </m:r>
                      </m:sub>
                    </m:sSub>
                  </m:oMath>
                </a14:m>
                <a:r>
                  <a:rPr lang="en-US" dirty="0"/>
                  <a:t> denouement</a:t>
                </a:r>
              </a:p>
            </p:txBody>
          </p:sp>
        </mc:Choice>
        <mc:Fallback xmlns="">
          <p:sp>
            <p:nvSpPr>
              <p:cNvPr id="24" name="Title 1">
                <a:extLst>
                  <a:ext uri="{FF2B5EF4-FFF2-40B4-BE49-F238E27FC236}">
                    <a16:creationId xmlns:a16="http://schemas.microsoft.com/office/drawing/2014/main" id="{C827FD50-8D99-4FB9-83D8-5FCDD5736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  <a:blipFill>
                <a:blip r:embed="rId15"/>
                <a:stretch>
                  <a:fillRect t="-11446"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246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35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E6C3D9-277A-4061-A91C-A2C003E51768}"/>
              </a:ext>
            </a:extLst>
          </p:cNvPr>
          <p:cNvGraphicFramePr>
            <a:graphicFrameLocks noGrp="1"/>
          </p:cNvGraphicFramePr>
          <p:nvPr/>
        </p:nvGraphicFramePr>
        <p:xfrm>
          <a:off x="8468521" y="1711981"/>
          <a:ext cx="3460080" cy="3900533"/>
        </p:xfrm>
        <a:graphic>
          <a:graphicData uri="http://schemas.openxmlformats.org/drawingml/2006/table">
            <a:tbl>
              <a:tblPr/>
              <a:tblGrid>
                <a:gridCol w="346008">
                  <a:extLst>
                    <a:ext uri="{9D8B030D-6E8A-4147-A177-3AD203B41FA5}">
                      <a16:colId xmlns:a16="http://schemas.microsoft.com/office/drawing/2014/main" val="379902626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1059784020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36246892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73053290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1352575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42517184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30551157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88786788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625027728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29552844"/>
                    </a:ext>
                  </a:extLst>
                </a:gridCol>
              </a:tblGrid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08962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269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24134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813744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19411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032451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78600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2385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72034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97686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4013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8086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25933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3BEA6DC8-BDC2-4019-B472-1B4E3D172F25}"/>
              </a:ext>
            </a:extLst>
          </p:cNvPr>
          <p:cNvSpPr/>
          <p:nvPr/>
        </p:nvSpPr>
        <p:spPr>
          <a:xfrm>
            <a:off x="7714541" y="1711981"/>
            <a:ext cx="463444" cy="3989168"/>
          </a:xfrm>
          <a:prstGeom prst="lef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9DDF19-9B7D-48CC-9E73-BEFFB4A41AA8}"/>
                  </a:ext>
                </a:extLst>
              </p:cNvPr>
              <p:cNvSpPr txBox="1"/>
              <p:nvPr/>
            </p:nvSpPr>
            <p:spPr>
              <a:xfrm rot="16200000">
                <a:off x="5040588" y="3659466"/>
                <a:ext cx="47668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possible random choices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9DDF19-9B7D-48CC-9E73-BEFFB4A41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40588" y="3659466"/>
                <a:ext cx="4766836" cy="461665"/>
              </a:xfrm>
              <a:prstGeom prst="rect">
                <a:avLst/>
              </a:prstGeom>
              <a:blipFill>
                <a:blip r:embed="rId4"/>
                <a:stretch>
                  <a:fillRect l="-10526" r="-28947" b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EF7FC9F-F192-4D68-957D-D4687F87D5B2}"/>
              </a:ext>
            </a:extLst>
          </p:cNvPr>
          <p:cNvGraphicFramePr>
            <a:graphicFrameLocks noGrp="1"/>
          </p:cNvGraphicFramePr>
          <p:nvPr/>
        </p:nvGraphicFramePr>
        <p:xfrm>
          <a:off x="8461848" y="1713697"/>
          <a:ext cx="3460080" cy="3900533"/>
        </p:xfrm>
        <a:graphic>
          <a:graphicData uri="http://schemas.openxmlformats.org/drawingml/2006/table">
            <a:tbl>
              <a:tblPr/>
              <a:tblGrid>
                <a:gridCol w="346008">
                  <a:extLst>
                    <a:ext uri="{9D8B030D-6E8A-4147-A177-3AD203B41FA5}">
                      <a16:colId xmlns:a16="http://schemas.microsoft.com/office/drawing/2014/main" val="379902626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1059784020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36246892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73053290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1352575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42517184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30551157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88786788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625027728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29552844"/>
                    </a:ext>
                  </a:extLst>
                </a:gridCol>
              </a:tblGrid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08962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269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24134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813744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19411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032451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78600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2385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72034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97686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4013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8086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25933"/>
                  </a:ext>
                </a:extLst>
              </a:tr>
            </a:tbl>
          </a:graphicData>
        </a:graphic>
      </p:graphicFrame>
      <p:sp>
        <p:nvSpPr>
          <p:cNvPr id="33" name="Left Brace 32">
            <a:extLst>
              <a:ext uri="{FF2B5EF4-FFF2-40B4-BE49-F238E27FC236}">
                <a16:creationId xmlns:a16="http://schemas.microsoft.com/office/drawing/2014/main" id="{FFD0CAAF-E42D-48A4-A8DD-8D0DF5943E10}"/>
              </a:ext>
            </a:extLst>
          </p:cNvPr>
          <p:cNvSpPr/>
          <p:nvPr/>
        </p:nvSpPr>
        <p:spPr>
          <a:xfrm rot="16200000">
            <a:off x="9988964" y="4297555"/>
            <a:ext cx="303947" cy="3358179"/>
          </a:xfrm>
          <a:prstGeom prst="lef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F3A851A-8B3E-4E2D-B2D9-5F51D7415536}"/>
                  </a:ext>
                </a:extLst>
              </p:cNvPr>
              <p:cNvSpPr txBox="1"/>
              <p:nvPr/>
            </p:nvSpPr>
            <p:spPr>
              <a:xfrm>
                <a:off x="8899366" y="6340776"/>
                <a:ext cx="3460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possible inputs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F3A851A-8B3E-4E2D-B2D9-5F51D7415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366" y="6340776"/>
                <a:ext cx="3460079" cy="461665"/>
              </a:xfrm>
              <a:prstGeom prst="rect">
                <a:avLst/>
              </a:prstGeom>
              <a:blipFill>
                <a:blip r:embed="rId5"/>
                <a:stretch>
                  <a:fillRect l="-52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1B75B8FC-7F98-4318-85E4-D7AE0E7B58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889" y="814392"/>
                <a:ext cx="12215556" cy="11072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Proof: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alg</a:t>
                </a:r>
                <a:r>
                  <a:rPr lang="en-US" dirty="0"/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random bits and running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time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&lt;0.001⋅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1B75B8FC-7F98-4318-85E4-D7AE0E7B5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89" y="814392"/>
                <a:ext cx="12215556" cy="1107280"/>
              </a:xfrm>
              <a:prstGeom prst="rect">
                <a:avLst/>
              </a:prstGeom>
              <a:blipFill>
                <a:blip r:embed="rId6"/>
                <a:stretch>
                  <a:fillRect l="-1048" t="-5525" b="-6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C7867EF5-F143-41E6-98A9-ECBC6EFE67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9332" y="3890298"/>
                <a:ext cx="1230360" cy="6326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C7867EF5-F143-41E6-98A9-ECBC6EFE6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332" y="3890298"/>
                <a:ext cx="1230360" cy="632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5ACAC3C5-AE1F-4E4B-8862-8CED6EC704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533" y="2126382"/>
                <a:ext cx="7465443" cy="15728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b>
                    </m:sSub>
                  </m:oMath>
                </a14:m>
                <a:r>
                  <a:rPr lang="en-US" dirty="0"/>
                  <a:t> there’s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5ACAC3C5-AE1F-4E4B-8862-8CED6EC70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33" y="2126382"/>
                <a:ext cx="7465443" cy="1572817"/>
              </a:xfrm>
              <a:prstGeom prst="rect">
                <a:avLst/>
              </a:prstGeom>
              <a:blipFill>
                <a:blip r:embed="rId8"/>
                <a:stretch>
                  <a:fillRect l="-1633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B3F068D-6A0B-4F81-B8CB-D0F6835D84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9003" y="3593976"/>
                <a:ext cx="1230360" cy="6326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B3F068D-6A0B-4F81-B8CB-D0F6835D8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003" y="3593976"/>
                <a:ext cx="1230360" cy="6326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lowchart: Delay 22">
            <a:extLst>
              <a:ext uri="{FF2B5EF4-FFF2-40B4-BE49-F238E27FC236}">
                <a16:creationId xmlns:a16="http://schemas.microsoft.com/office/drawing/2014/main" id="{E43BDC07-9ED2-460F-9A09-7430B7F99BDC}"/>
              </a:ext>
            </a:extLst>
          </p:cNvPr>
          <p:cNvSpPr/>
          <p:nvPr/>
        </p:nvSpPr>
        <p:spPr>
          <a:xfrm>
            <a:off x="3900172" y="3699199"/>
            <a:ext cx="2102424" cy="3044467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D5F2F8-5DF4-4D54-AECC-8C5DBB4E6112}"/>
                  </a:ext>
                </a:extLst>
              </p:cNvPr>
              <p:cNvSpPr txBox="1"/>
              <p:nvPr/>
            </p:nvSpPr>
            <p:spPr>
              <a:xfrm>
                <a:off x="3977276" y="4250314"/>
                <a:ext cx="185062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D5F2F8-5DF4-4D54-AECC-8C5DBB4E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276" y="4250314"/>
                <a:ext cx="1850623" cy="15696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66D7D76-F591-4867-A32E-8631CFF3CC79}"/>
                  </a:ext>
                </a:extLst>
              </p:cNvPr>
              <p:cNvSpPr/>
              <p:nvPr/>
            </p:nvSpPr>
            <p:spPr>
              <a:xfrm rot="5400000">
                <a:off x="2854316" y="3983952"/>
                <a:ext cx="1020710" cy="47412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66D7D76-F591-4867-A32E-8631CFF3C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854316" y="3983952"/>
                <a:ext cx="1020710" cy="4741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>
            <a:extLst>
              <a:ext uri="{FF2B5EF4-FFF2-40B4-BE49-F238E27FC236}">
                <a16:creationId xmlns:a16="http://schemas.microsoft.com/office/drawing/2014/main" id="{9F62762D-6B39-4147-AEE2-280FF9BE56BD}"/>
              </a:ext>
            </a:extLst>
          </p:cNvPr>
          <p:cNvSpPr/>
          <p:nvPr/>
        </p:nvSpPr>
        <p:spPr>
          <a:xfrm>
            <a:off x="2339111" y="3768666"/>
            <a:ext cx="504896" cy="92211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BD5D9A-4644-42AB-9CEB-D213ADD350F7}"/>
                  </a:ext>
                </a:extLst>
              </p:cNvPr>
              <p:cNvSpPr txBox="1"/>
              <p:nvPr/>
            </p:nvSpPr>
            <p:spPr>
              <a:xfrm>
                <a:off x="831180" y="3840087"/>
                <a:ext cx="23282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BD5D9A-4644-42AB-9CEB-D213ADD35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80" y="3840087"/>
                <a:ext cx="2328262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29DDDB2-B701-4CFD-9FF5-169608C87BCD}"/>
                  </a:ext>
                </a:extLst>
              </p:cNvPr>
              <p:cNvSpPr/>
              <p:nvPr/>
            </p:nvSpPr>
            <p:spPr>
              <a:xfrm rot="5400000">
                <a:off x="2530092" y="5615411"/>
                <a:ext cx="1669158" cy="47412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29DDDB2-B701-4CFD-9FF5-169608C87B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530092" y="5615411"/>
                <a:ext cx="1669158" cy="4741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9B9BB4A-0B83-4D64-95E0-ED5E7B21A33F}"/>
                  </a:ext>
                </a:extLst>
              </p:cNvPr>
              <p:cNvSpPr txBox="1"/>
              <p:nvPr/>
            </p:nvSpPr>
            <p:spPr>
              <a:xfrm>
                <a:off x="749925" y="5476649"/>
                <a:ext cx="23282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9B9BB4A-0B83-4D64-95E0-ED5E7B21A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25" y="5476649"/>
                <a:ext cx="2328262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eft Brace 29">
            <a:extLst>
              <a:ext uri="{FF2B5EF4-FFF2-40B4-BE49-F238E27FC236}">
                <a16:creationId xmlns:a16="http://schemas.microsoft.com/office/drawing/2014/main" id="{0D7AF2D7-09BA-4B5F-9B4C-F51E8380FD87}"/>
              </a:ext>
            </a:extLst>
          </p:cNvPr>
          <p:cNvSpPr/>
          <p:nvPr/>
        </p:nvSpPr>
        <p:spPr>
          <a:xfrm>
            <a:off x="2307959" y="5032755"/>
            <a:ext cx="504896" cy="165429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9BB12A-D043-4F28-AF00-5298DD31355C}"/>
                  </a:ext>
                </a:extLst>
              </p:cNvPr>
              <p:cNvSpPr txBox="1"/>
              <p:nvPr/>
            </p:nvSpPr>
            <p:spPr>
              <a:xfrm>
                <a:off x="4185845" y="3117036"/>
                <a:ext cx="3448126" cy="59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0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gates</a:t>
                </a:r>
                <a:endParaRPr lang="en-US" sz="10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9BB12A-D043-4F28-AF00-5298DD313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845" y="3117036"/>
                <a:ext cx="3448126" cy="593624"/>
              </a:xfrm>
              <a:prstGeom prst="rect">
                <a:avLst/>
              </a:prstGeom>
              <a:blipFill>
                <a:blip r:embed="rId15"/>
                <a:stretch>
                  <a:fillRect b="-1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E1E2BDDE-0209-4590-9786-1FF5216DBA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</m:t>
                        </m:r>
                      </m:sub>
                    </m:sSub>
                  </m:oMath>
                </a14:m>
                <a:r>
                  <a:rPr lang="en-US" dirty="0"/>
                  <a:t> denouement</a:t>
                </a:r>
              </a:p>
            </p:txBody>
          </p:sp>
        </mc:Choice>
        <mc:Fallback xmlns="">
          <p:sp>
            <p:nvSpPr>
              <p:cNvPr id="32" name="Title 1">
                <a:extLst>
                  <a:ext uri="{FF2B5EF4-FFF2-40B4-BE49-F238E27FC236}">
                    <a16:creationId xmlns:a16="http://schemas.microsoft.com/office/drawing/2014/main" id="{E1E2BDDE-0209-4590-9786-1FF5216DB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  <a:blipFill>
                <a:blip r:embed="rId16"/>
                <a:stretch>
                  <a:fillRect t="-11446"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485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E6C3D9-277A-4061-A91C-A2C003E51768}"/>
              </a:ext>
            </a:extLst>
          </p:cNvPr>
          <p:cNvGraphicFramePr>
            <a:graphicFrameLocks noGrp="1"/>
          </p:cNvGraphicFramePr>
          <p:nvPr/>
        </p:nvGraphicFramePr>
        <p:xfrm>
          <a:off x="8468521" y="1711981"/>
          <a:ext cx="3460080" cy="3900533"/>
        </p:xfrm>
        <a:graphic>
          <a:graphicData uri="http://schemas.openxmlformats.org/drawingml/2006/table">
            <a:tbl>
              <a:tblPr/>
              <a:tblGrid>
                <a:gridCol w="346008">
                  <a:extLst>
                    <a:ext uri="{9D8B030D-6E8A-4147-A177-3AD203B41FA5}">
                      <a16:colId xmlns:a16="http://schemas.microsoft.com/office/drawing/2014/main" val="379902626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1059784020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36246892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73053290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1352575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42517184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30551157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88786788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625027728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29552844"/>
                    </a:ext>
                  </a:extLst>
                </a:gridCol>
              </a:tblGrid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08962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269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24134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813744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19411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032451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78600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2385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72034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97686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4013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8086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25933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3BEA6DC8-BDC2-4019-B472-1B4E3D172F25}"/>
              </a:ext>
            </a:extLst>
          </p:cNvPr>
          <p:cNvSpPr/>
          <p:nvPr/>
        </p:nvSpPr>
        <p:spPr>
          <a:xfrm>
            <a:off x="7714541" y="1711981"/>
            <a:ext cx="463444" cy="3989168"/>
          </a:xfrm>
          <a:prstGeom prst="lef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9DDF19-9B7D-48CC-9E73-BEFFB4A41AA8}"/>
                  </a:ext>
                </a:extLst>
              </p:cNvPr>
              <p:cNvSpPr txBox="1"/>
              <p:nvPr/>
            </p:nvSpPr>
            <p:spPr>
              <a:xfrm rot="16200000">
                <a:off x="5040588" y="3659466"/>
                <a:ext cx="47668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possible random choices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9DDF19-9B7D-48CC-9E73-BEFFB4A41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40588" y="3659466"/>
                <a:ext cx="4766836" cy="461665"/>
              </a:xfrm>
              <a:prstGeom prst="rect">
                <a:avLst/>
              </a:prstGeom>
              <a:blipFill>
                <a:blip r:embed="rId4"/>
                <a:stretch>
                  <a:fillRect l="-10526" r="-28947" b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EF7FC9F-F192-4D68-957D-D4687F87D5B2}"/>
              </a:ext>
            </a:extLst>
          </p:cNvPr>
          <p:cNvGraphicFramePr>
            <a:graphicFrameLocks noGrp="1"/>
          </p:cNvGraphicFramePr>
          <p:nvPr/>
        </p:nvGraphicFramePr>
        <p:xfrm>
          <a:off x="8461848" y="1713697"/>
          <a:ext cx="3460080" cy="3900533"/>
        </p:xfrm>
        <a:graphic>
          <a:graphicData uri="http://schemas.openxmlformats.org/drawingml/2006/table">
            <a:tbl>
              <a:tblPr/>
              <a:tblGrid>
                <a:gridCol w="346008">
                  <a:extLst>
                    <a:ext uri="{9D8B030D-6E8A-4147-A177-3AD203B41FA5}">
                      <a16:colId xmlns:a16="http://schemas.microsoft.com/office/drawing/2014/main" val="379902626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1059784020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36246892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73053290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1352575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42517184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30551157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88786788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625027728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29552844"/>
                    </a:ext>
                  </a:extLst>
                </a:gridCol>
              </a:tblGrid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08962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269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24134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813744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19411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032451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78600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2385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72034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97686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4013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8086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25933"/>
                  </a:ext>
                </a:extLst>
              </a:tr>
            </a:tbl>
          </a:graphicData>
        </a:graphic>
      </p:graphicFrame>
      <p:sp>
        <p:nvSpPr>
          <p:cNvPr id="33" name="Left Brace 32">
            <a:extLst>
              <a:ext uri="{FF2B5EF4-FFF2-40B4-BE49-F238E27FC236}">
                <a16:creationId xmlns:a16="http://schemas.microsoft.com/office/drawing/2014/main" id="{FFD0CAAF-E42D-48A4-A8DD-8D0DF5943E10}"/>
              </a:ext>
            </a:extLst>
          </p:cNvPr>
          <p:cNvSpPr/>
          <p:nvPr/>
        </p:nvSpPr>
        <p:spPr>
          <a:xfrm rot="16200000">
            <a:off x="9988964" y="4297555"/>
            <a:ext cx="303947" cy="3358179"/>
          </a:xfrm>
          <a:prstGeom prst="lef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F3A851A-8B3E-4E2D-B2D9-5F51D7415536}"/>
                  </a:ext>
                </a:extLst>
              </p:cNvPr>
              <p:cNvSpPr txBox="1"/>
              <p:nvPr/>
            </p:nvSpPr>
            <p:spPr>
              <a:xfrm>
                <a:off x="8899366" y="6340776"/>
                <a:ext cx="3460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possible inputs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F3A851A-8B3E-4E2D-B2D9-5F51D7415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366" y="6340776"/>
                <a:ext cx="3460079" cy="461665"/>
              </a:xfrm>
              <a:prstGeom prst="rect">
                <a:avLst/>
              </a:prstGeom>
              <a:blipFill>
                <a:blip r:embed="rId5"/>
                <a:stretch>
                  <a:fillRect l="-52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1B75B8FC-7F98-4318-85E4-D7AE0E7B58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889" y="814392"/>
                <a:ext cx="12215556" cy="11072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Proof: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alg</a:t>
                </a:r>
                <a:r>
                  <a:rPr lang="en-US" dirty="0"/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random bits and running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time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&lt;0.001⋅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1B75B8FC-7F98-4318-85E4-D7AE0E7B5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89" y="814392"/>
                <a:ext cx="12215556" cy="1107280"/>
              </a:xfrm>
              <a:prstGeom prst="rect">
                <a:avLst/>
              </a:prstGeom>
              <a:blipFill>
                <a:blip r:embed="rId6"/>
                <a:stretch>
                  <a:fillRect l="-1048" t="-5525" b="-6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C7867EF5-F143-41E6-98A9-ECBC6EFE67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9332" y="3890298"/>
                <a:ext cx="1230360" cy="6326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C7867EF5-F143-41E6-98A9-ECBC6EFE6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332" y="3890298"/>
                <a:ext cx="1230360" cy="632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5ACAC3C5-AE1F-4E4B-8862-8CED6EC704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533" y="2126382"/>
                <a:ext cx="7465443" cy="15728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b>
                    </m:sSub>
                  </m:oMath>
                </a14:m>
                <a:r>
                  <a:rPr lang="en-US" dirty="0"/>
                  <a:t> there’s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5ACAC3C5-AE1F-4E4B-8862-8CED6EC70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33" y="2126382"/>
                <a:ext cx="7465443" cy="1572817"/>
              </a:xfrm>
              <a:prstGeom prst="rect">
                <a:avLst/>
              </a:prstGeom>
              <a:blipFill>
                <a:blip r:embed="rId8"/>
                <a:stretch>
                  <a:fillRect l="-1633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B3F068D-6A0B-4F81-B8CB-D0F6835D84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9003" y="3593976"/>
                <a:ext cx="1230360" cy="6326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2B3F068D-6A0B-4F81-B8CB-D0F6835D8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003" y="3593976"/>
                <a:ext cx="1230360" cy="6326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lowchart: Delay 22">
            <a:extLst>
              <a:ext uri="{FF2B5EF4-FFF2-40B4-BE49-F238E27FC236}">
                <a16:creationId xmlns:a16="http://schemas.microsoft.com/office/drawing/2014/main" id="{E43BDC07-9ED2-460F-9A09-7430B7F99BDC}"/>
              </a:ext>
            </a:extLst>
          </p:cNvPr>
          <p:cNvSpPr/>
          <p:nvPr/>
        </p:nvSpPr>
        <p:spPr>
          <a:xfrm>
            <a:off x="3900172" y="3699199"/>
            <a:ext cx="2102424" cy="3044467"/>
          </a:xfrm>
          <a:prstGeom prst="flowChartDelay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D5F2F8-5DF4-4D54-AECC-8C5DBB4E6112}"/>
                  </a:ext>
                </a:extLst>
              </p:cNvPr>
              <p:cNvSpPr txBox="1"/>
              <p:nvPr/>
            </p:nvSpPr>
            <p:spPr>
              <a:xfrm>
                <a:off x="3977276" y="4250314"/>
                <a:ext cx="185062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D5F2F8-5DF4-4D54-AECC-8C5DBB4E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276" y="4250314"/>
                <a:ext cx="1850623" cy="15696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66D7D76-F591-4867-A32E-8631CFF3CC79}"/>
                  </a:ext>
                </a:extLst>
              </p:cNvPr>
              <p:cNvSpPr/>
              <p:nvPr/>
            </p:nvSpPr>
            <p:spPr>
              <a:xfrm rot="5400000">
                <a:off x="2854316" y="3983952"/>
                <a:ext cx="1020710" cy="47412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66D7D76-F591-4867-A32E-8631CFF3C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854316" y="3983952"/>
                <a:ext cx="1020710" cy="4741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>
            <a:extLst>
              <a:ext uri="{FF2B5EF4-FFF2-40B4-BE49-F238E27FC236}">
                <a16:creationId xmlns:a16="http://schemas.microsoft.com/office/drawing/2014/main" id="{9F62762D-6B39-4147-AEE2-280FF9BE56BD}"/>
              </a:ext>
            </a:extLst>
          </p:cNvPr>
          <p:cNvSpPr/>
          <p:nvPr/>
        </p:nvSpPr>
        <p:spPr>
          <a:xfrm>
            <a:off x="2339111" y="3768666"/>
            <a:ext cx="504896" cy="92211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BD5D9A-4644-42AB-9CEB-D213ADD350F7}"/>
                  </a:ext>
                </a:extLst>
              </p:cNvPr>
              <p:cNvSpPr txBox="1"/>
              <p:nvPr/>
            </p:nvSpPr>
            <p:spPr>
              <a:xfrm>
                <a:off x="831180" y="3840087"/>
                <a:ext cx="23282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BD5D9A-4644-42AB-9CEB-D213ADD35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80" y="3840087"/>
                <a:ext cx="2328262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9BB12A-D043-4F28-AF00-5298DD31355C}"/>
                  </a:ext>
                </a:extLst>
              </p:cNvPr>
              <p:cNvSpPr txBox="1"/>
              <p:nvPr/>
            </p:nvSpPr>
            <p:spPr>
              <a:xfrm>
                <a:off x="4185845" y="3117036"/>
                <a:ext cx="3448126" cy="59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000" dirty="0"/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gates</a:t>
                </a:r>
                <a:endParaRPr lang="en-US" sz="10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9BB12A-D043-4F28-AF00-5298DD313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845" y="3117036"/>
                <a:ext cx="3448126" cy="593624"/>
              </a:xfrm>
              <a:prstGeom prst="rect">
                <a:avLst/>
              </a:prstGeom>
              <a:blipFill>
                <a:blip r:embed="rId13"/>
                <a:stretch>
                  <a:fillRect b="-1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50850EAE-0F85-4C17-A9FE-E48E30536D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711" y="5392100"/>
                <a:ext cx="3205929" cy="14730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map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50850EAE-0F85-4C17-A9FE-E48E30536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11" y="5392100"/>
                <a:ext cx="3205929" cy="1473037"/>
              </a:xfrm>
              <a:prstGeom prst="rect">
                <a:avLst/>
              </a:prstGeom>
              <a:blipFill>
                <a:blip r:embed="rId14"/>
                <a:stretch>
                  <a:fillRect l="-3802" t="-4149" r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F4B740D-B24E-4149-9DBB-79B9A9679E57}"/>
              </a:ext>
            </a:extLst>
          </p:cNvPr>
          <p:cNvSpPr/>
          <p:nvPr/>
        </p:nvSpPr>
        <p:spPr>
          <a:xfrm>
            <a:off x="3038764" y="6128619"/>
            <a:ext cx="638313" cy="525514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6D6FD30-1C8D-42EE-A6CD-3E0AC7A61B1E}"/>
                  </a:ext>
                </a:extLst>
              </p:cNvPr>
              <p:cNvSpPr/>
              <p:nvPr/>
            </p:nvSpPr>
            <p:spPr>
              <a:xfrm rot="5400000">
                <a:off x="3377998" y="5591755"/>
                <a:ext cx="1669158" cy="47412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6D6FD30-1C8D-42EE-A6CD-3E0AC7A61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377998" y="5591755"/>
                <a:ext cx="1669158" cy="4741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7141450-A8FA-4622-93E8-6DE9B2D8E461}"/>
                  </a:ext>
                </a:extLst>
              </p:cNvPr>
              <p:cNvSpPr txBox="1"/>
              <p:nvPr/>
            </p:nvSpPr>
            <p:spPr>
              <a:xfrm>
                <a:off x="3184623" y="5656005"/>
                <a:ext cx="23282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7141450-A8FA-4622-93E8-6DE9B2D8E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623" y="5656005"/>
                <a:ext cx="2328262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C6811B3A-DD1C-479E-97E1-596915FD7379}"/>
              </a:ext>
            </a:extLst>
          </p:cNvPr>
          <p:cNvSpPr/>
          <p:nvPr/>
        </p:nvSpPr>
        <p:spPr>
          <a:xfrm>
            <a:off x="5310909" y="4147127"/>
            <a:ext cx="2290067" cy="1033970"/>
          </a:xfrm>
          <a:prstGeom prst="wedgeRectCallout">
            <a:avLst>
              <a:gd name="adj1" fmla="val -76908"/>
              <a:gd name="adj2" fmla="val 11140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Hardwiring!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A7376A43-81C1-4BA5-935A-F0AB0DAABC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</m:t>
                        </m:r>
                      </m:sub>
                    </m:sSub>
                  </m:oMath>
                </a14:m>
                <a:r>
                  <a:rPr lang="en-US" dirty="0"/>
                  <a:t> denouement</a:t>
                </a:r>
              </a:p>
            </p:txBody>
          </p:sp>
        </mc:Choice>
        <mc:Fallback xmlns="">
          <p:sp>
            <p:nvSpPr>
              <p:cNvPr id="28" name="Title 1">
                <a:extLst>
                  <a:ext uri="{FF2B5EF4-FFF2-40B4-BE49-F238E27FC236}">
                    <a16:creationId xmlns:a16="http://schemas.microsoft.com/office/drawing/2014/main" id="{A7376A43-81C1-4BA5-935A-F0AB0DAAB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  <a:blipFill>
                <a:blip r:embed="rId17"/>
                <a:stretch>
                  <a:fillRect t="-11446"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072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30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6E94B-AF28-4249-A592-07F3C9CD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for now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ED828B-B39D-4435-B99C-25EBDD2CC2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1552" y="1207617"/>
                <a:ext cx="11102541" cy="289436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Unknown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. Unknown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ED828B-B39D-4435-B99C-25EBDD2CC2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552" y="1207617"/>
                <a:ext cx="11102541" cy="2894364"/>
              </a:xfrm>
              <a:blipFill>
                <a:blip r:embed="rId2"/>
                <a:stretch>
                  <a:fillRect l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0AB9820-79DA-4777-B6BA-6B48AB634B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760" y="3991742"/>
                <a:ext cx="10471577" cy="6729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Q: </a:t>
                </a:r>
                <a:r>
                  <a:rPr lang="en-US" dirty="0"/>
                  <a:t>Can it be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0AB9820-79DA-4777-B6BA-6B48AB634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60" y="3991742"/>
                <a:ext cx="10471577" cy="672981"/>
              </a:xfrm>
              <a:prstGeom prst="rect">
                <a:avLst/>
              </a:prstGeom>
              <a:blipFill>
                <a:blip r:embed="rId3"/>
                <a:stretch>
                  <a:fillRect l="-1222" t="-9091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0074D20-283F-49C2-9297-7387FC72A2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760" y="4733089"/>
                <a:ext cx="11870239" cy="13145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Q: </a:t>
                </a:r>
                <a:r>
                  <a:rPr lang="en-US" dirty="0"/>
                  <a:t>Is there a poly-time deterministic algorithm that given randomized </a:t>
                </a:r>
                <a:r>
                  <a:rPr lang="en-US" dirty="0" err="1"/>
                  <a:t>alg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outputs a 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that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0074D20-283F-49C2-9297-7387FC72A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60" y="4733089"/>
                <a:ext cx="11870239" cy="1314532"/>
              </a:xfrm>
              <a:prstGeom prst="rect">
                <a:avLst/>
              </a:prstGeom>
              <a:blipFill>
                <a:blip r:embed="rId4"/>
                <a:stretch>
                  <a:fillRect l="-1079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50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BDC39-D084-4D81-85F9-B716E4C8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22418-E0C5-4449-978A-4F6BBA748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9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5B30E2B-9444-441F-BCA8-E64EF3406F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5B30E2B-9444-441F-BCA8-E64EF3406F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F7E73-95B9-496A-AD6A-4D2B3346B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820" y="1737456"/>
                <a:ext cx="11282003" cy="800645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Q: </a:t>
                </a:r>
                <a:r>
                  <a:rPr lang="en-US" dirty="0"/>
                  <a:t>Suppose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.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F7E73-95B9-496A-AD6A-4D2B3346B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820" y="1737456"/>
                <a:ext cx="11282003" cy="800645"/>
              </a:xfrm>
              <a:blipFill>
                <a:blip r:embed="rId3"/>
                <a:stretch>
                  <a:fillRect l="-1135" t="-4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2492B5E-2791-4807-8E45-BE79B0344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820" y="2868991"/>
                <a:ext cx="11282003" cy="8006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Corollary: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2492B5E-2791-4807-8E45-BE79B0344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20" y="2868991"/>
                <a:ext cx="11282003" cy="800645"/>
              </a:xfrm>
              <a:prstGeom prst="rect">
                <a:avLst/>
              </a:prstGeom>
              <a:blipFill>
                <a:blip r:embed="rId4"/>
                <a:stretch>
                  <a:fillRect l="-1135" t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C5F081F-BB4E-4F10-821A-177A229C4B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491" y="3790512"/>
                <a:ext cx="11282003" cy="8006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Unknown: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?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? Both? Neither?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C5F081F-BB4E-4F10-821A-177A229C4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91" y="3790512"/>
                <a:ext cx="11282003" cy="800645"/>
              </a:xfrm>
              <a:prstGeom prst="rect">
                <a:avLst/>
              </a:prstGeom>
              <a:blipFill>
                <a:blip r:embed="rId5"/>
                <a:stretch>
                  <a:fillRect l="-1135" t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653CC7-B0A0-400A-A761-6A44BEFBEC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490" y="4712033"/>
                <a:ext cx="11282003" cy="8006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Known: </a:t>
                </a:r>
                <a:r>
                  <a:rPr lang="en-US" dirty="0" err="1"/>
                  <a:t>Sipser-Gaacs-Lautemann</a:t>
                </a:r>
                <a:r>
                  <a:rPr lang="en-US" dirty="0"/>
                  <a:t> Theorem: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0653CC7-B0A0-400A-A761-6A44BEFBE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90" y="4712033"/>
                <a:ext cx="11282003" cy="800645"/>
              </a:xfrm>
              <a:prstGeom prst="rect">
                <a:avLst/>
              </a:prstGeom>
              <a:blipFill>
                <a:blip r:embed="rId6"/>
                <a:stretch>
                  <a:fillRect l="-1135" t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33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74720B0-4C45-437D-BFCB-2549C79DBE02}"/>
              </a:ext>
            </a:extLst>
          </p:cNvPr>
          <p:cNvSpPr/>
          <p:nvPr/>
        </p:nvSpPr>
        <p:spPr>
          <a:xfrm>
            <a:off x="277246" y="4691682"/>
            <a:ext cx="10961883" cy="1089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1CA473-AAC2-4304-AB08-4E6480D1DDA2}"/>
                  </a:ext>
                </a:extLst>
              </p:cNvPr>
              <p:cNvSpPr txBox="1"/>
              <p:nvPr/>
            </p:nvSpPr>
            <p:spPr>
              <a:xfrm>
                <a:off x="172187" y="33757"/>
                <a:ext cx="1083251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Sipser</a:t>
                </a:r>
                <a:r>
                  <a:rPr lang="en-US" sz="2800" b="1" kern="0" dirty="0">
                    <a:solidFill>
                      <a:srgbClr val="C00000"/>
                    </a:solidFill>
                  </a:rPr>
                  <a:t>-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Gaacs-Lautemann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Thm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: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𝑷</m:t>
                    </m:r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𝑩𝑷𝑷</m:t>
                    </m:r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1CA473-AAC2-4304-AB08-4E6480D1D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87" y="33757"/>
                <a:ext cx="10832511" cy="523220"/>
              </a:xfrm>
              <a:prstGeom prst="rect">
                <a:avLst/>
              </a:prstGeom>
              <a:blipFill>
                <a:blip r:embed="rId3"/>
                <a:stretch>
                  <a:fillRect l="-1125" t="-11765" b="-341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E478CF2-15D3-41C1-AA01-862091E6227B}"/>
              </a:ext>
            </a:extLst>
          </p:cNvPr>
          <p:cNvSpPr/>
          <p:nvPr/>
        </p:nvSpPr>
        <p:spPr>
          <a:xfrm>
            <a:off x="3904617" y="2041612"/>
            <a:ext cx="2255176" cy="1839293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457840-E1D7-4E30-899B-5F3EF81D4F58}"/>
              </a:ext>
            </a:extLst>
          </p:cNvPr>
          <p:cNvSpPr/>
          <p:nvPr/>
        </p:nvSpPr>
        <p:spPr>
          <a:xfrm>
            <a:off x="7449876" y="2005846"/>
            <a:ext cx="2255176" cy="1839293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22AC4A-4E17-4E21-B170-0C25B61DF5C8}"/>
              </a:ext>
            </a:extLst>
          </p:cNvPr>
          <p:cNvSpPr txBox="1"/>
          <p:nvPr/>
        </p:nvSpPr>
        <p:spPr>
          <a:xfrm>
            <a:off x="172187" y="596017"/>
            <a:ext cx="56793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Proof idea: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First, amplify like crazy: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9B785F0-52D7-49D7-A0B7-138284147EFE}"/>
              </a:ext>
            </a:extLst>
          </p:cNvPr>
          <p:cNvSpPr/>
          <p:nvPr/>
        </p:nvSpPr>
        <p:spPr>
          <a:xfrm>
            <a:off x="4785760" y="2866464"/>
            <a:ext cx="1131452" cy="773696"/>
          </a:xfrm>
          <a:custGeom>
            <a:avLst/>
            <a:gdLst>
              <a:gd name="connsiteX0" fmla="*/ 1668780 w 1684740"/>
              <a:gd name="connsiteY0" fmla="*/ 175260 h 1273900"/>
              <a:gd name="connsiteX1" fmla="*/ 1668780 w 1684740"/>
              <a:gd name="connsiteY1" fmla="*/ 175260 h 1273900"/>
              <a:gd name="connsiteX2" fmla="*/ 1569720 w 1684740"/>
              <a:gd name="connsiteY2" fmla="*/ 99060 h 1273900"/>
              <a:gd name="connsiteX3" fmla="*/ 1508760 w 1684740"/>
              <a:gd name="connsiteY3" fmla="*/ 76200 h 1273900"/>
              <a:gd name="connsiteX4" fmla="*/ 1440180 w 1684740"/>
              <a:gd name="connsiteY4" fmla="*/ 38100 h 1273900"/>
              <a:gd name="connsiteX5" fmla="*/ 1371600 w 1684740"/>
              <a:gd name="connsiteY5" fmla="*/ 22860 h 1273900"/>
              <a:gd name="connsiteX6" fmla="*/ 1257300 w 1684740"/>
              <a:gd name="connsiteY6" fmla="*/ 0 h 1273900"/>
              <a:gd name="connsiteX7" fmla="*/ 1173480 w 1684740"/>
              <a:gd name="connsiteY7" fmla="*/ 7620 h 1273900"/>
              <a:gd name="connsiteX8" fmla="*/ 1112520 w 1684740"/>
              <a:gd name="connsiteY8" fmla="*/ 53340 h 1273900"/>
              <a:gd name="connsiteX9" fmla="*/ 1089660 w 1684740"/>
              <a:gd name="connsiteY9" fmla="*/ 68580 h 1273900"/>
              <a:gd name="connsiteX10" fmla="*/ 1082040 w 1684740"/>
              <a:gd name="connsiteY10" fmla="*/ 91440 h 1273900"/>
              <a:gd name="connsiteX11" fmla="*/ 1066800 w 1684740"/>
              <a:gd name="connsiteY11" fmla="*/ 129540 h 1273900"/>
              <a:gd name="connsiteX12" fmla="*/ 1059180 w 1684740"/>
              <a:gd name="connsiteY12" fmla="*/ 182880 h 1273900"/>
              <a:gd name="connsiteX13" fmla="*/ 1043940 w 1684740"/>
              <a:gd name="connsiteY13" fmla="*/ 236220 h 1273900"/>
              <a:gd name="connsiteX14" fmla="*/ 1036320 w 1684740"/>
              <a:gd name="connsiteY14" fmla="*/ 510540 h 1273900"/>
              <a:gd name="connsiteX15" fmla="*/ 998220 w 1684740"/>
              <a:gd name="connsiteY15" fmla="*/ 563880 h 1273900"/>
              <a:gd name="connsiteX16" fmla="*/ 967740 w 1684740"/>
              <a:gd name="connsiteY16" fmla="*/ 601980 h 1273900"/>
              <a:gd name="connsiteX17" fmla="*/ 937260 w 1684740"/>
              <a:gd name="connsiteY17" fmla="*/ 624840 h 1273900"/>
              <a:gd name="connsiteX18" fmla="*/ 914400 w 1684740"/>
              <a:gd name="connsiteY18" fmla="*/ 655320 h 1273900"/>
              <a:gd name="connsiteX19" fmla="*/ 845820 w 1684740"/>
              <a:gd name="connsiteY19" fmla="*/ 693420 h 1273900"/>
              <a:gd name="connsiteX20" fmla="*/ 807720 w 1684740"/>
              <a:gd name="connsiteY20" fmla="*/ 716280 h 1273900"/>
              <a:gd name="connsiteX21" fmla="*/ 731520 w 1684740"/>
              <a:gd name="connsiteY21" fmla="*/ 739140 h 1273900"/>
              <a:gd name="connsiteX22" fmla="*/ 541020 w 1684740"/>
              <a:gd name="connsiteY22" fmla="*/ 762000 h 1273900"/>
              <a:gd name="connsiteX23" fmla="*/ 487680 w 1684740"/>
              <a:gd name="connsiteY23" fmla="*/ 784860 h 1273900"/>
              <a:gd name="connsiteX24" fmla="*/ 449580 w 1684740"/>
              <a:gd name="connsiteY24" fmla="*/ 800100 h 1273900"/>
              <a:gd name="connsiteX25" fmla="*/ 426720 w 1684740"/>
              <a:gd name="connsiteY25" fmla="*/ 822960 h 1273900"/>
              <a:gd name="connsiteX26" fmla="*/ 381000 w 1684740"/>
              <a:gd name="connsiteY26" fmla="*/ 845820 h 1273900"/>
              <a:gd name="connsiteX27" fmla="*/ 259080 w 1684740"/>
              <a:gd name="connsiteY27" fmla="*/ 899160 h 1273900"/>
              <a:gd name="connsiteX28" fmla="*/ 160020 w 1684740"/>
              <a:gd name="connsiteY28" fmla="*/ 952500 h 1273900"/>
              <a:gd name="connsiteX29" fmla="*/ 129540 w 1684740"/>
              <a:gd name="connsiteY29" fmla="*/ 960120 h 1273900"/>
              <a:gd name="connsiteX30" fmla="*/ 68580 w 1684740"/>
              <a:gd name="connsiteY30" fmla="*/ 990600 h 1273900"/>
              <a:gd name="connsiteX31" fmla="*/ 45720 w 1684740"/>
              <a:gd name="connsiteY31" fmla="*/ 1028700 h 1273900"/>
              <a:gd name="connsiteX32" fmla="*/ 22860 w 1684740"/>
              <a:gd name="connsiteY32" fmla="*/ 1051560 h 1273900"/>
              <a:gd name="connsiteX33" fmla="*/ 0 w 1684740"/>
              <a:gd name="connsiteY33" fmla="*/ 1112520 h 1273900"/>
              <a:gd name="connsiteX34" fmla="*/ 15240 w 1684740"/>
              <a:gd name="connsiteY34" fmla="*/ 1181100 h 1273900"/>
              <a:gd name="connsiteX35" fmla="*/ 91440 w 1684740"/>
              <a:gd name="connsiteY35" fmla="*/ 1249680 h 1273900"/>
              <a:gd name="connsiteX36" fmla="*/ 106680 w 1684740"/>
              <a:gd name="connsiteY36" fmla="*/ 1272540 h 1273900"/>
              <a:gd name="connsiteX37" fmla="*/ 441960 w 1684740"/>
              <a:gd name="connsiteY37" fmla="*/ 1264920 h 1273900"/>
              <a:gd name="connsiteX38" fmla="*/ 480060 w 1684740"/>
              <a:gd name="connsiteY38" fmla="*/ 1196340 h 1273900"/>
              <a:gd name="connsiteX39" fmla="*/ 502920 w 1684740"/>
              <a:gd name="connsiteY39" fmla="*/ 1181100 h 1273900"/>
              <a:gd name="connsiteX40" fmla="*/ 518160 w 1684740"/>
              <a:gd name="connsiteY40" fmla="*/ 1158240 h 1273900"/>
              <a:gd name="connsiteX41" fmla="*/ 624840 w 1684740"/>
              <a:gd name="connsiteY41" fmla="*/ 1135380 h 1273900"/>
              <a:gd name="connsiteX42" fmla="*/ 670560 w 1684740"/>
              <a:gd name="connsiteY42" fmla="*/ 1120140 h 1273900"/>
              <a:gd name="connsiteX43" fmla="*/ 769620 w 1684740"/>
              <a:gd name="connsiteY43" fmla="*/ 1074420 h 1273900"/>
              <a:gd name="connsiteX44" fmla="*/ 807720 w 1684740"/>
              <a:gd name="connsiteY44" fmla="*/ 1051560 h 1273900"/>
              <a:gd name="connsiteX45" fmla="*/ 830580 w 1684740"/>
              <a:gd name="connsiteY45" fmla="*/ 1028700 h 1273900"/>
              <a:gd name="connsiteX46" fmla="*/ 853440 w 1684740"/>
              <a:gd name="connsiteY46" fmla="*/ 1021080 h 1273900"/>
              <a:gd name="connsiteX47" fmla="*/ 883920 w 1684740"/>
              <a:gd name="connsiteY47" fmla="*/ 1013460 h 1273900"/>
              <a:gd name="connsiteX48" fmla="*/ 906780 w 1684740"/>
              <a:gd name="connsiteY48" fmla="*/ 1005840 h 1273900"/>
              <a:gd name="connsiteX49" fmla="*/ 990600 w 1684740"/>
              <a:gd name="connsiteY49" fmla="*/ 998220 h 1273900"/>
              <a:gd name="connsiteX50" fmla="*/ 1028700 w 1684740"/>
              <a:gd name="connsiteY50" fmla="*/ 952500 h 1273900"/>
              <a:gd name="connsiteX51" fmla="*/ 1051560 w 1684740"/>
              <a:gd name="connsiteY51" fmla="*/ 906780 h 1273900"/>
              <a:gd name="connsiteX52" fmla="*/ 1074420 w 1684740"/>
              <a:gd name="connsiteY52" fmla="*/ 891540 h 1273900"/>
              <a:gd name="connsiteX53" fmla="*/ 1082040 w 1684740"/>
              <a:gd name="connsiteY53" fmla="*/ 868680 h 1273900"/>
              <a:gd name="connsiteX54" fmla="*/ 1127760 w 1684740"/>
              <a:gd name="connsiteY54" fmla="*/ 830580 h 1273900"/>
              <a:gd name="connsiteX55" fmla="*/ 1165860 w 1684740"/>
              <a:gd name="connsiteY55" fmla="*/ 784860 h 1273900"/>
              <a:gd name="connsiteX56" fmla="*/ 1196340 w 1684740"/>
              <a:gd name="connsiteY56" fmla="*/ 762000 h 1273900"/>
              <a:gd name="connsiteX57" fmla="*/ 1242060 w 1684740"/>
              <a:gd name="connsiteY57" fmla="*/ 685800 h 1273900"/>
              <a:gd name="connsiteX58" fmla="*/ 1264920 w 1684740"/>
              <a:gd name="connsiteY58" fmla="*/ 662940 h 1273900"/>
              <a:gd name="connsiteX59" fmla="*/ 1280160 w 1684740"/>
              <a:gd name="connsiteY59" fmla="*/ 640080 h 1273900"/>
              <a:gd name="connsiteX60" fmla="*/ 1303020 w 1684740"/>
              <a:gd name="connsiteY60" fmla="*/ 403860 h 1273900"/>
              <a:gd name="connsiteX61" fmla="*/ 1333500 w 1684740"/>
              <a:gd name="connsiteY61" fmla="*/ 358140 h 1273900"/>
              <a:gd name="connsiteX62" fmla="*/ 1363980 w 1684740"/>
              <a:gd name="connsiteY62" fmla="*/ 342900 h 1273900"/>
              <a:gd name="connsiteX63" fmla="*/ 1508760 w 1684740"/>
              <a:gd name="connsiteY63" fmla="*/ 350520 h 1273900"/>
              <a:gd name="connsiteX64" fmla="*/ 1539240 w 1684740"/>
              <a:gd name="connsiteY64" fmla="*/ 365760 h 1273900"/>
              <a:gd name="connsiteX65" fmla="*/ 1600200 w 1684740"/>
              <a:gd name="connsiteY65" fmla="*/ 396240 h 1273900"/>
              <a:gd name="connsiteX66" fmla="*/ 1668780 w 1684740"/>
              <a:gd name="connsiteY66" fmla="*/ 388620 h 1273900"/>
              <a:gd name="connsiteX67" fmla="*/ 1684020 w 1684740"/>
              <a:gd name="connsiteY67" fmla="*/ 365760 h 1273900"/>
              <a:gd name="connsiteX68" fmla="*/ 1668780 w 1684740"/>
              <a:gd name="connsiteY68" fmla="*/ 175260 h 127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684740" h="1273900">
                <a:moveTo>
                  <a:pt x="1668780" y="175260"/>
                </a:moveTo>
                <a:lnTo>
                  <a:pt x="1668780" y="175260"/>
                </a:lnTo>
                <a:cubicBezTo>
                  <a:pt x="1634069" y="144888"/>
                  <a:pt x="1610460" y="117863"/>
                  <a:pt x="1569720" y="99060"/>
                </a:cubicBezTo>
                <a:cubicBezTo>
                  <a:pt x="1550016" y="89966"/>
                  <a:pt x="1528517" y="85180"/>
                  <a:pt x="1508760" y="76200"/>
                </a:cubicBezTo>
                <a:cubicBezTo>
                  <a:pt x="1446750" y="48014"/>
                  <a:pt x="1540553" y="71558"/>
                  <a:pt x="1440180" y="38100"/>
                </a:cubicBezTo>
                <a:cubicBezTo>
                  <a:pt x="1417964" y="30695"/>
                  <a:pt x="1394418" y="28126"/>
                  <a:pt x="1371600" y="22860"/>
                </a:cubicBezTo>
                <a:cubicBezTo>
                  <a:pt x="1290772" y="4207"/>
                  <a:pt x="1413242" y="28353"/>
                  <a:pt x="1257300" y="0"/>
                </a:cubicBezTo>
                <a:cubicBezTo>
                  <a:pt x="1229360" y="2540"/>
                  <a:pt x="1200990" y="2118"/>
                  <a:pt x="1173480" y="7620"/>
                </a:cubicBezTo>
                <a:cubicBezTo>
                  <a:pt x="1143311" y="13654"/>
                  <a:pt x="1134382" y="34601"/>
                  <a:pt x="1112520" y="53340"/>
                </a:cubicBezTo>
                <a:cubicBezTo>
                  <a:pt x="1105567" y="59300"/>
                  <a:pt x="1097280" y="63500"/>
                  <a:pt x="1089660" y="68580"/>
                </a:cubicBezTo>
                <a:cubicBezTo>
                  <a:pt x="1087120" y="76200"/>
                  <a:pt x="1084860" y="83919"/>
                  <a:pt x="1082040" y="91440"/>
                </a:cubicBezTo>
                <a:cubicBezTo>
                  <a:pt x="1077237" y="104247"/>
                  <a:pt x="1070117" y="116270"/>
                  <a:pt x="1066800" y="129540"/>
                </a:cubicBezTo>
                <a:cubicBezTo>
                  <a:pt x="1062444" y="146964"/>
                  <a:pt x="1062943" y="165318"/>
                  <a:pt x="1059180" y="182880"/>
                </a:cubicBezTo>
                <a:cubicBezTo>
                  <a:pt x="1055305" y="200961"/>
                  <a:pt x="1049020" y="218440"/>
                  <a:pt x="1043940" y="236220"/>
                </a:cubicBezTo>
                <a:cubicBezTo>
                  <a:pt x="1041400" y="327660"/>
                  <a:pt x="1043161" y="419321"/>
                  <a:pt x="1036320" y="510540"/>
                </a:cubicBezTo>
                <a:cubicBezTo>
                  <a:pt x="1034528" y="534434"/>
                  <a:pt x="1011782" y="548380"/>
                  <a:pt x="998220" y="563880"/>
                </a:cubicBezTo>
                <a:cubicBezTo>
                  <a:pt x="987510" y="576120"/>
                  <a:pt x="979240" y="590480"/>
                  <a:pt x="967740" y="601980"/>
                </a:cubicBezTo>
                <a:cubicBezTo>
                  <a:pt x="958760" y="610960"/>
                  <a:pt x="946240" y="615860"/>
                  <a:pt x="937260" y="624840"/>
                </a:cubicBezTo>
                <a:cubicBezTo>
                  <a:pt x="928280" y="633820"/>
                  <a:pt x="923958" y="646957"/>
                  <a:pt x="914400" y="655320"/>
                </a:cubicBezTo>
                <a:cubicBezTo>
                  <a:pt x="897829" y="669820"/>
                  <a:pt x="865565" y="682451"/>
                  <a:pt x="845820" y="693420"/>
                </a:cubicBezTo>
                <a:cubicBezTo>
                  <a:pt x="832873" y="700613"/>
                  <a:pt x="821203" y="710151"/>
                  <a:pt x="807720" y="716280"/>
                </a:cubicBezTo>
                <a:cubicBezTo>
                  <a:pt x="788284" y="725115"/>
                  <a:pt x="753973" y="733959"/>
                  <a:pt x="731520" y="739140"/>
                </a:cubicBezTo>
                <a:cubicBezTo>
                  <a:pt x="628693" y="762869"/>
                  <a:pt x="676744" y="753517"/>
                  <a:pt x="541020" y="762000"/>
                </a:cubicBezTo>
                <a:cubicBezTo>
                  <a:pt x="494067" y="777651"/>
                  <a:pt x="544176" y="759751"/>
                  <a:pt x="487680" y="784860"/>
                </a:cubicBezTo>
                <a:cubicBezTo>
                  <a:pt x="475181" y="790415"/>
                  <a:pt x="462280" y="795020"/>
                  <a:pt x="449580" y="800100"/>
                </a:cubicBezTo>
                <a:cubicBezTo>
                  <a:pt x="441960" y="807720"/>
                  <a:pt x="435686" y="816982"/>
                  <a:pt x="426720" y="822960"/>
                </a:cubicBezTo>
                <a:cubicBezTo>
                  <a:pt x="412543" y="832411"/>
                  <a:pt x="396512" y="838769"/>
                  <a:pt x="381000" y="845820"/>
                </a:cubicBezTo>
                <a:cubicBezTo>
                  <a:pt x="340617" y="864176"/>
                  <a:pt x="298137" y="878129"/>
                  <a:pt x="259080" y="899160"/>
                </a:cubicBezTo>
                <a:cubicBezTo>
                  <a:pt x="226060" y="916940"/>
                  <a:pt x="193953" y="936531"/>
                  <a:pt x="160020" y="952500"/>
                </a:cubicBezTo>
                <a:cubicBezTo>
                  <a:pt x="150544" y="956959"/>
                  <a:pt x="139475" y="956808"/>
                  <a:pt x="129540" y="960120"/>
                </a:cubicBezTo>
                <a:cubicBezTo>
                  <a:pt x="92258" y="972547"/>
                  <a:pt x="96581" y="971933"/>
                  <a:pt x="68580" y="990600"/>
                </a:cubicBezTo>
                <a:cubicBezTo>
                  <a:pt x="60960" y="1003300"/>
                  <a:pt x="54606" y="1016852"/>
                  <a:pt x="45720" y="1028700"/>
                </a:cubicBezTo>
                <a:cubicBezTo>
                  <a:pt x="39254" y="1037321"/>
                  <a:pt x="28571" y="1042422"/>
                  <a:pt x="22860" y="1051560"/>
                </a:cubicBezTo>
                <a:cubicBezTo>
                  <a:pt x="16352" y="1061973"/>
                  <a:pt x="5066" y="1097321"/>
                  <a:pt x="0" y="1112520"/>
                </a:cubicBezTo>
                <a:cubicBezTo>
                  <a:pt x="193" y="1113678"/>
                  <a:pt x="7282" y="1170868"/>
                  <a:pt x="15240" y="1181100"/>
                </a:cubicBezTo>
                <a:cubicBezTo>
                  <a:pt x="86104" y="1272210"/>
                  <a:pt x="34194" y="1192434"/>
                  <a:pt x="91440" y="1249680"/>
                </a:cubicBezTo>
                <a:cubicBezTo>
                  <a:pt x="97916" y="1256156"/>
                  <a:pt x="101600" y="1264920"/>
                  <a:pt x="106680" y="1272540"/>
                </a:cubicBezTo>
                <a:cubicBezTo>
                  <a:pt x="218440" y="1270000"/>
                  <a:pt x="331341" y="1281052"/>
                  <a:pt x="441960" y="1264920"/>
                </a:cubicBezTo>
                <a:cubicBezTo>
                  <a:pt x="482523" y="1259005"/>
                  <a:pt x="464180" y="1216190"/>
                  <a:pt x="480060" y="1196340"/>
                </a:cubicBezTo>
                <a:cubicBezTo>
                  <a:pt x="485781" y="1189189"/>
                  <a:pt x="495300" y="1186180"/>
                  <a:pt x="502920" y="1181100"/>
                </a:cubicBezTo>
                <a:cubicBezTo>
                  <a:pt x="508000" y="1173480"/>
                  <a:pt x="511684" y="1164716"/>
                  <a:pt x="518160" y="1158240"/>
                </a:cubicBezTo>
                <a:cubicBezTo>
                  <a:pt x="547422" y="1128978"/>
                  <a:pt x="583798" y="1139111"/>
                  <a:pt x="624840" y="1135380"/>
                </a:cubicBezTo>
                <a:cubicBezTo>
                  <a:pt x="640080" y="1130300"/>
                  <a:pt x="655566" y="1125907"/>
                  <a:pt x="670560" y="1120140"/>
                </a:cubicBezTo>
                <a:cubicBezTo>
                  <a:pt x="700484" y="1108631"/>
                  <a:pt x="741019" y="1090021"/>
                  <a:pt x="769620" y="1074420"/>
                </a:cubicBezTo>
                <a:cubicBezTo>
                  <a:pt x="782622" y="1067328"/>
                  <a:pt x="795872" y="1060446"/>
                  <a:pt x="807720" y="1051560"/>
                </a:cubicBezTo>
                <a:cubicBezTo>
                  <a:pt x="816341" y="1045094"/>
                  <a:pt x="821614" y="1034678"/>
                  <a:pt x="830580" y="1028700"/>
                </a:cubicBezTo>
                <a:cubicBezTo>
                  <a:pt x="837263" y="1024245"/>
                  <a:pt x="845717" y="1023287"/>
                  <a:pt x="853440" y="1021080"/>
                </a:cubicBezTo>
                <a:cubicBezTo>
                  <a:pt x="863510" y="1018203"/>
                  <a:pt x="873850" y="1016337"/>
                  <a:pt x="883920" y="1013460"/>
                </a:cubicBezTo>
                <a:cubicBezTo>
                  <a:pt x="891643" y="1011253"/>
                  <a:pt x="898829" y="1006976"/>
                  <a:pt x="906780" y="1005840"/>
                </a:cubicBezTo>
                <a:cubicBezTo>
                  <a:pt x="934553" y="1001872"/>
                  <a:pt x="962660" y="1000760"/>
                  <a:pt x="990600" y="998220"/>
                </a:cubicBezTo>
                <a:cubicBezTo>
                  <a:pt x="1007452" y="981368"/>
                  <a:pt x="1018091" y="973718"/>
                  <a:pt x="1028700" y="952500"/>
                </a:cubicBezTo>
                <a:cubicBezTo>
                  <a:pt x="1041095" y="927710"/>
                  <a:pt x="1029722" y="928618"/>
                  <a:pt x="1051560" y="906780"/>
                </a:cubicBezTo>
                <a:cubicBezTo>
                  <a:pt x="1058036" y="900304"/>
                  <a:pt x="1066800" y="896620"/>
                  <a:pt x="1074420" y="891540"/>
                </a:cubicBezTo>
                <a:cubicBezTo>
                  <a:pt x="1076960" y="883920"/>
                  <a:pt x="1077585" y="875363"/>
                  <a:pt x="1082040" y="868680"/>
                </a:cubicBezTo>
                <a:cubicBezTo>
                  <a:pt x="1093774" y="851079"/>
                  <a:pt x="1110892" y="841825"/>
                  <a:pt x="1127760" y="830580"/>
                </a:cubicBezTo>
                <a:cubicBezTo>
                  <a:pt x="1143437" y="807064"/>
                  <a:pt x="1143043" y="804417"/>
                  <a:pt x="1165860" y="784860"/>
                </a:cubicBezTo>
                <a:cubicBezTo>
                  <a:pt x="1175503" y="776595"/>
                  <a:pt x="1187903" y="771492"/>
                  <a:pt x="1196340" y="762000"/>
                </a:cubicBezTo>
                <a:cubicBezTo>
                  <a:pt x="1265398" y="684310"/>
                  <a:pt x="1198611" y="746628"/>
                  <a:pt x="1242060" y="685800"/>
                </a:cubicBezTo>
                <a:cubicBezTo>
                  <a:pt x="1248324" y="677031"/>
                  <a:pt x="1258021" y="671219"/>
                  <a:pt x="1264920" y="662940"/>
                </a:cubicBezTo>
                <a:cubicBezTo>
                  <a:pt x="1270783" y="655905"/>
                  <a:pt x="1275080" y="647700"/>
                  <a:pt x="1280160" y="640080"/>
                </a:cubicBezTo>
                <a:cubicBezTo>
                  <a:pt x="1287780" y="561340"/>
                  <a:pt x="1288315" y="481589"/>
                  <a:pt x="1303020" y="403860"/>
                </a:cubicBezTo>
                <a:cubicBezTo>
                  <a:pt x="1306425" y="385863"/>
                  <a:pt x="1317117" y="366331"/>
                  <a:pt x="1333500" y="358140"/>
                </a:cubicBezTo>
                <a:lnTo>
                  <a:pt x="1363980" y="342900"/>
                </a:lnTo>
                <a:cubicBezTo>
                  <a:pt x="1412240" y="345440"/>
                  <a:pt x="1460839" y="344269"/>
                  <a:pt x="1508760" y="350520"/>
                </a:cubicBezTo>
                <a:cubicBezTo>
                  <a:pt x="1520024" y="351989"/>
                  <a:pt x="1529310" y="360243"/>
                  <a:pt x="1539240" y="365760"/>
                </a:cubicBezTo>
                <a:cubicBezTo>
                  <a:pt x="1593225" y="395752"/>
                  <a:pt x="1558410" y="382310"/>
                  <a:pt x="1600200" y="396240"/>
                </a:cubicBezTo>
                <a:cubicBezTo>
                  <a:pt x="1623060" y="393700"/>
                  <a:pt x="1647164" y="396480"/>
                  <a:pt x="1668780" y="388620"/>
                </a:cubicBezTo>
                <a:cubicBezTo>
                  <a:pt x="1677387" y="385490"/>
                  <a:pt x="1683227" y="374884"/>
                  <a:pt x="1684020" y="365760"/>
                </a:cubicBezTo>
                <a:cubicBezTo>
                  <a:pt x="1688421" y="315151"/>
                  <a:pt x="1671320" y="207010"/>
                  <a:pt x="1668780" y="175260"/>
                </a:cubicBezTo>
                <a:close/>
              </a:path>
            </a:pathLst>
          </a:custGeom>
          <a:solidFill>
            <a:srgbClr val="FF99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B518E5-AD1E-4565-8260-7BD0665519AC}"/>
              </a:ext>
            </a:extLst>
          </p:cNvPr>
          <p:cNvSpPr/>
          <p:nvPr/>
        </p:nvSpPr>
        <p:spPr>
          <a:xfrm>
            <a:off x="8912207" y="2172967"/>
            <a:ext cx="707076" cy="1406159"/>
          </a:xfrm>
          <a:custGeom>
            <a:avLst/>
            <a:gdLst>
              <a:gd name="connsiteX0" fmla="*/ 724826 w 976286"/>
              <a:gd name="connsiteY0" fmla="*/ 0 h 1600200"/>
              <a:gd name="connsiteX1" fmla="*/ 724826 w 976286"/>
              <a:gd name="connsiteY1" fmla="*/ 0 h 1600200"/>
              <a:gd name="connsiteX2" fmla="*/ 351446 w 976286"/>
              <a:gd name="connsiteY2" fmla="*/ 205740 h 1600200"/>
              <a:gd name="connsiteX3" fmla="*/ 359066 w 976286"/>
              <a:gd name="connsiteY3" fmla="*/ 327660 h 1600200"/>
              <a:gd name="connsiteX4" fmla="*/ 404786 w 976286"/>
              <a:gd name="connsiteY4" fmla="*/ 396240 h 1600200"/>
              <a:gd name="connsiteX5" fmla="*/ 435266 w 976286"/>
              <a:gd name="connsiteY5" fmla="*/ 419100 h 1600200"/>
              <a:gd name="connsiteX6" fmla="*/ 458126 w 976286"/>
              <a:gd name="connsiteY6" fmla="*/ 449580 h 1600200"/>
              <a:gd name="connsiteX7" fmla="*/ 442886 w 976286"/>
              <a:gd name="connsiteY7" fmla="*/ 525780 h 1600200"/>
              <a:gd name="connsiteX8" fmla="*/ 427646 w 976286"/>
              <a:gd name="connsiteY8" fmla="*/ 586740 h 1600200"/>
              <a:gd name="connsiteX9" fmla="*/ 404786 w 976286"/>
              <a:gd name="connsiteY9" fmla="*/ 609600 h 1600200"/>
              <a:gd name="connsiteX10" fmla="*/ 366686 w 976286"/>
              <a:gd name="connsiteY10" fmla="*/ 693420 h 1600200"/>
              <a:gd name="connsiteX11" fmla="*/ 359066 w 976286"/>
              <a:gd name="connsiteY11" fmla="*/ 731520 h 1600200"/>
              <a:gd name="connsiteX12" fmla="*/ 313346 w 976286"/>
              <a:gd name="connsiteY12" fmla="*/ 822960 h 1600200"/>
              <a:gd name="connsiteX13" fmla="*/ 290486 w 976286"/>
              <a:gd name="connsiteY13" fmla="*/ 845820 h 1600200"/>
              <a:gd name="connsiteX14" fmla="*/ 244766 w 976286"/>
              <a:gd name="connsiteY14" fmla="*/ 861060 h 1600200"/>
              <a:gd name="connsiteX15" fmla="*/ 138086 w 976286"/>
              <a:gd name="connsiteY15" fmla="*/ 929640 h 1600200"/>
              <a:gd name="connsiteX16" fmla="*/ 99986 w 976286"/>
              <a:gd name="connsiteY16" fmla="*/ 944880 h 1600200"/>
              <a:gd name="connsiteX17" fmla="*/ 39026 w 976286"/>
              <a:gd name="connsiteY17" fmla="*/ 975360 h 1600200"/>
              <a:gd name="connsiteX18" fmla="*/ 16166 w 976286"/>
              <a:gd name="connsiteY18" fmla="*/ 990600 h 1600200"/>
              <a:gd name="connsiteX19" fmla="*/ 926 w 976286"/>
              <a:gd name="connsiteY19" fmla="*/ 1036320 h 1600200"/>
              <a:gd name="connsiteX20" fmla="*/ 8546 w 976286"/>
              <a:gd name="connsiteY20" fmla="*/ 1211580 h 1600200"/>
              <a:gd name="connsiteX21" fmla="*/ 61886 w 976286"/>
              <a:gd name="connsiteY21" fmla="*/ 1264920 h 1600200"/>
              <a:gd name="connsiteX22" fmla="*/ 69506 w 976286"/>
              <a:gd name="connsiteY22" fmla="*/ 1287780 h 1600200"/>
              <a:gd name="connsiteX23" fmla="*/ 92366 w 976286"/>
              <a:gd name="connsiteY23" fmla="*/ 1310640 h 1600200"/>
              <a:gd name="connsiteX24" fmla="*/ 99986 w 976286"/>
              <a:gd name="connsiteY24" fmla="*/ 1409700 h 1600200"/>
              <a:gd name="connsiteX25" fmla="*/ 130466 w 976286"/>
              <a:gd name="connsiteY25" fmla="*/ 1432560 h 1600200"/>
              <a:gd name="connsiteX26" fmla="*/ 145706 w 976286"/>
              <a:gd name="connsiteY26" fmla="*/ 1455420 h 1600200"/>
              <a:gd name="connsiteX27" fmla="*/ 214286 w 976286"/>
              <a:gd name="connsiteY27" fmla="*/ 1493520 h 1600200"/>
              <a:gd name="connsiteX28" fmla="*/ 237146 w 976286"/>
              <a:gd name="connsiteY28" fmla="*/ 1516380 h 1600200"/>
              <a:gd name="connsiteX29" fmla="*/ 313346 w 976286"/>
              <a:gd name="connsiteY29" fmla="*/ 1562100 h 1600200"/>
              <a:gd name="connsiteX30" fmla="*/ 336206 w 976286"/>
              <a:gd name="connsiteY30" fmla="*/ 1577340 h 1600200"/>
              <a:gd name="connsiteX31" fmla="*/ 435266 w 976286"/>
              <a:gd name="connsiteY31" fmla="*/ 1600200 h 1600200"/>
              <a:gd name="connsiteX32" fmla="*/ 625766 w 976286"/>
              <a:gd name="connsiteY32" fmla="*/ 1592580 h 1600200"/>
              <a:gd name="connsiteX33" fmla="*/ 656246 w 976286"/>
              <a:gd name="connsiteY33" fmla="*/ 1562100 h 1600200"/>
              <a:gd name="connsiteX34" fmla="*/ 679106 w 976286"/>
              <a:gd name="connsiteY34" fmla="*/ 1554480 h 1600200"/>
              <a:gd name="connsiteX35" fmla="*/ 709586 w 976286"/>
              <a:gd name="connsiteY35" fmla="*/ 1539240 h 1600200"/>
              <a:gd name="connsiteX36" fmla="*/ 732446 w 976286"/>
              <a:gd name="connsiteY36" fmla="*/ 1508760 h 1600200"/>
              <a:gd name="connsiteX37" fmla="*/ 747686 w 976286"/>
              <a:gd name="connsiteY37" fmla="*/ 1485900 h 1600200"/>
              <a:gd name="connsiteX38" fmla="*/ 740066 w 976286"/>
              <a:gd name="connsiteY38" fmla="*/ 1363980 h 1600200"/>
              <a:gd name="connsiteX39" fmla="*/ 694346 w 976286"/>
              <a:gd name="connsiteY39" fmla="*/ 1333500 h 1600200"/>
              <a:gd name="connsiteX40" fmla="*/ 663866 w 976286"/>
              <a:gd name="connsiteY40" fmla="*/ 1318260 h 1600200"/>
              <a:gd name="connsiteX41" fmla="*/ 564806 w 976286"/>
              <a:gd name="connsiteY41" fmla="*/ 1303020 h 1600200"/>
              <a:gd name="connsiteX42" fmla="*/ 541946 w 976286"/>
              <a:gd name="connsiteY42" fmla="*/ 1287780 h 1600200"/>
              <a:gd name="connsiteX43" fmla="*/ 465746 w 976286"/>
              <a:gd name="connsiteY43" fmla="*/ 1242060 h 1600200"/>
              <a:gd name="connsiteX44" fmla="*/ 442886 w 976286"/>
              <a:gd name="connsiteY44" fmla="*/ 1219200 h 1600200"/>
              <a:gd name="connsiteX45" fmla="*/ 420026 w 976286"/>
              <a:gd name="connsiteY45" fmla="*/ 1203960 h 1600200"/>
              <a:gd name="connsiteX46" fmla="*/ 381926 w 976286"/>
              <a:gd name="connsiteY46" fmla="*/ 1158240 h 1600200"/>
              <a:gd name="connsiteX47" fmla="*/ 389546 w 976286"/>
              <a:gd name="connsiteY47" fmla="*/ 1089660 h 1600200"/>
              <a:gd name="connsiteX48" fmla="*/ 465746 w 976286"/>
              <a:gd name="connsiteY48" fmla="*/ 1036320 h 1600200"/>
              <a:gd name="connsiteX49" fmla="*/ 618146 w 976286"/>
              <a:gd name="connsiteY49" fmla="*/ 1051560 h 1600200"/>
              <a:gd name="connsiteX50" fmla="*/ 641006 w 976286"/>
              <a:gd name="connsiteY50" fmla="*/ 1066800 h 1600200"/>
              <a:gd name="connsiteX51" fmla="*/ 671486 w 976286"/>
              <a:gd name="connsiteY51" fmla="*/ 1074420 h 1600200"/>
              <a:gd name="connsiteX52" fmla="*/ 724826 w 976286"/>
              <a:gd name="connsiteY52" fmla="*/ 1066800 h 1600200"/>
              <a:gd name="connsiteX53" fmla="*/ 740066 w 976286"/>
              <a:gd name="connsiteY53" fmla="*/ 1021080 h 1600200"/>
              <a:gd name="connsiteX54" fmla="*/ 762926 w 976286"/>
              <a:gd name="connsiteY54" fmla="*/ 998220 h 1600200"/>
              <a:gd name="connsiteX55" fmla="*/ 778166 w 976286"/>
              <a:gd name="connsiteY55" fmla="*/ 906780 h 1600200"/>
              <a:gd name="connsiteX56" fmla="*/ 770546 w 976286"/>
              <a:gd name="connsiteY56" fmla="*/ 723900 h 1600200"/>
              <a:gd name="connsiteX57" fmla="*/ 762926 w 976286"/>
              <a:gd name="connsiteY57" fmla="*/ 701040 h 1600200"/>
              <a:gd name="connsiteX58" fmla="*/ 740066 w 976286"/>
              <a:gd name="connsiteY58" fmla="*/ 678180 h 1600200"/>
              <a:gd name="connsiteX59" fmla="*/ 724826 w 976286"/>
              <a:gd name="connsiteY59" fmla="*/ 632460 h 1600200"/>
              <a:gd name="connsiteX60" fmla="*/ 717206 w 976286"/>
              <a:gd name="connsiteY60" fmla="*/ 601980 h 1600200"/>
              <a:gd name="connsiteX61" fmla="*/ 701966 w 976286"/>
              <a:gd name="connsiteY61" fmla="*/ 579120 h 1600200"/>
              <a:gd name="connsiteX62" fmla="*/ 717206 w 976286"/>
              <a:gd name="connsiteY62" fmla="*/ 426720 h 1600200"/>
              <a:gd name="connsiteX63" fmla="*/ 976286 w 976286"/>
              <a:gd name="connsiteY63" fmla="*/ 396240 h 1600200"/>
              <a:gd name="connsiteX64" fmla="*/ 961046 w 976286"/>
              <a:gd name="connsiteY64" fmla="*/ 266700 h 1600200"/>
              <a:gd name="connsiteX65" fmla="*/ 945806 w 976286"/>
              <a:gd name="connsiteY65" fmla="*/ 198120 h 1600200"/>
              <a:gd name="connsiteX66" fmla="*/ 938186 w 976286"/>
              <a:gd name="connsiteY66" fmla="*/ 160020 h 1600200"/>
              <a:gd name="connsiteX67" fmla="*/ 816266 w 976286"/>
              <a:gd name="connsiteY67" fmla="*/ 205740 h 1600200"/>
              <a:gd name="connsiteX68" fmla="*/ 778166 w 976286"/>
              <a:gd name="connsiteY68" fmla="*/ 228600 h 1600200"/>
              <a:gd name="connsiteX69" fmla="*/ 755306 w 976286"/>
              <a:gd name="connsiteY69" fmla="*/ 243840 h 1600200"/>
              <a:gd name="connsiteX70" fmla="*/ 709586 w 976286"/>
              <a:gd name="connsiteY70" fmla="*/ 259080 h 1600200"/>
              <a:gd name="connsiteX71" fmla="*/ 686726 w 976286"/>
              <a:gd name="connsiteY71" fmla="*/ 266700 h 1600200"/>
              <a:gd name="connsiteX72" fmla="*/ 663866 w 976286"/>
              <a:gd name="connsiteY72" fmla="*/ 289560 h 1600200"/>
              <a:gd name="connsiteX73" fmla="*/ 641006 w 976286"/>
              <a:gd name="connsiteY73" fmla="*/ 198120 h 1600200"/>
              <a:gd name="connsiteX74" fmla="*/ 671486 w 976286"/>
              <a:gd name="connsiteY74" fmla="*/ 152400 h 1600200"/>
              <a:gd name="connsiteX75" fmla="*/ 701966 w 976286"/>
              <a:gd name="connsiteY75" fmla="*/ 137160 h 1600200"/>
              <a:gd name="connsiteX76" fmla="*/ 770546 w 976286"/>
              <a:gd name="connsiteY76" fmla="*/ 121920 h 1600200"/>
              <a:gd name="connsiteX77" fmla="*/ 801026 w 976286"/>
              <a:gd name="connsiteY77" fmla="*/ 106680 h 1600200"/>
              <a:gd name="connsiteX78" fmla="*/ 823886 w 976286"/>
              <a:gd name="connsiteY78" fmla="*/ 99060 h 1600200"/>
              <a:gd name="connsiteX79" fmla="*/ 778166 w 976286"/>
              <a:gd name="connsiteY79" fmla="*/ 68580 h 1600200"/>
              <a:gd name="connsiteX80" fmla="*/ 762926 w 976286"/>
              <a:gd name="connsiteY80" fmla="*/ 45720 h 1600200"/>
              <a:gd name="connsiteX81" fmla="*/ 724826 w 976286"/>
              <a:gd name="connsiteY81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6286" h="1600200">
                <a:moveTo>
                  <a:pt x="724826" y="0"/>
                </a:moveTo>
                <a:lnTo>
                  <a:pt x="724826" y="0"/>
                </a:lnTo>
                <a:cubicBezTo>
                  <a:pt x="600366" y="68580"/>
                  <a:pt x="457290" y="110921"/>
                  <a:pt x="351446" y="205740"/>
                </a:cubicBezTo>
                <a:cubicBezTo>
                  <a:pt x="321117" y="232910"/>
                  <a:pt x="353307" y="287350"/>
                  <a:pt x="359066" y="327660"/>
                </a:cubicBezTo>
                <a:cubicBezTo>
                  <a:pt x="363745" y="360413"/>
                  <a:pt x="381333" y="375719"/>
                  <a:pt x="404786" y="396240"/>
                </a:cubicBezTo>
                <a:cubicBezTo>
                  <a:pt x="414344" y="404603"/>
                  <a:pt x="426286" y="410120"/>
                  <a:pt x="435266" y="419100"/>
                </a:cubicBezTo>
                <a:cubicBezTo>
                  <a:pt x="444246" y="428080"/>
                  <a:pt x="450506" y="439420"/>
                  <a:pt x="458126" y="449580"/>
                </a:cubicBezTo>
                <a:cubicBezTo>
                  <a:pt x="453046" y="474980"/>
                  <a:pt x="448505" y="500494"/>
                  <a:pt x="442886" y="525780"/>
                </a:cubicBezTo>
                <a:cubicBezTo>
                  <a:pt x="438342" y="546227"/>
                  <a:pt x="442457" y="571929"/>
                  <a:pt x="427646" y="586740"/>
                </a:cubicBezTo>
                <a:lnTo>
                  <a:pt x="404786" y="609600"/>
                </a:lnTo>
                <a:cubicBezTo>
                  <a:pt x="384862" y="669371"/>
                  <a:pt x="397811" y="641545"/>
                  <a:pt x="366686" y="693420"/>
                </a:cubicBezTo>
                <a:cubicBezTo>
                  <a:pt x="364146" y="706120"/>
                  <a:pt x="362474" y="719025"/>
                  <a:pt x="359066" y="731520"/>
                </a:cubicBezTo>
                <a:cubicBezTo>
                  <a:pt x="349770" y="765606"/>
                  <a:pt x="339356" y="796950"/>
                  <a:pt x="313346" y="822960"/>
                </a:cubicBezTo>
                <a:cubicBezTo>
                  <a:pt x="305726" y="830580"/>
                  <a:pt x="299906" y="840587"/>
                  <a:pt x="290486" y="845820"/>
                </a:cubicBezTo>
                <a:cubicBezTo>
                  <a:pt x="276443" y="853622"/>
                  <a:pt x="244766" y="861060"/>
                  <a:pt x="244766" y="861060"/>
                </a:cubicBezTo>
                <a:cubicBezTo>
                  <a:pt x="211926" y="885690"/>
                  <a:pt x="175410" y="914710"/>
                  <a:pt x="138086" y="929640"/>
                </a:cubicBezTo>
                <a:cubicBezTo>
                  <a:pt x="125386" y="934720"/>
                  <a:pt x="111943" y="938237"/>
                  <a:pt x="99986" y="944880"/>
                </a:cubicBezTo>
                <a:cubicBezTo>
                  <a:pt x="36400" y="980206"/>
                  <a:pt x="102218" y="959562"/>
                  <a:pt x="39026" y="975360"/>
                </a:cubicBezTo>
                <a:cubicBezTo>
                  <a:pt x="31406" y="980440"/>
                  <a:pt x="21020" y="982834"/>
                  <a:pt x="16166" y="990600"/>
                </a:cubicBezTo>
                <a:cubicBezTo>
                  <a:pt x="7652" y="1004223"/>
                  <a:pt x="926" y="1036320"/>
                  <a:pt x="926" y="1036320"/>
                </a:cubicBezTo>
                <a:cubicBezTo>
                  <a:pt x="3466" y="1094740"/>
                  <a:pt x="-6521" y="1155079"/>
                  <a:pt x="8546" y="1211580"/>
                </a:cubicBezTo>
                <a:cubicBezTo>
                  <a:pt x="15025" y="1235876"/>
                  <a:pt x="61886" y="1264920"/>
                  <a:pt x="61886" y="1264920"/>
                </a:cubicBezTo>
                <a:cubicBezTo>
                  <a:pt x="64426" y="1272540"/>
                  <a:pt x="65051" y="1281097"/>
                  <a:pt x="69506" y="1287780"/>
                </a:cubicBezTo>
                <a:cubicBezTo>
                  <a:pt x="75484" y="1296746"/>
                  <a:pt x="89752" y="1300185"/>
                  <a:pt x="92366" y="1310640"/>
                </a:cubicBezTo>
                <a:cubicBezTo>
                  <a:pt x="100398" y="1342769"/>
                  <a:pt x="90108" y="1378090"/>
                  <a:pt x="99986" y="1409700"/>
                </a:cubicBezTo>
                <a:cubicBezTo>
                  <a:pt x="103774" y="1421822"/>
                  <a:pt x="121486" y="1423580"/>
                  <a:pt x="130466" y="1432560"/>
                </a:cubicBezTo>
                <a:cubicBezTo>
                  <a:pt x="136942" y="1439036"/>
                  <a:pt x="138753" y="1449460"/>
                  <a:pt x="145706" y="1455420"/>
                </a:cubicBezTo>
                <a:cubicBezTo>
                  <a:pt x="192953" y="1495918"/>
                  <a:pt x="171014" y="1462611"/>
                  <a:pt x="214286" y="1493520"/>
                </a:cubicBezTo>
                <a:cubicBezTo>
                  <a:pt x="223055" y="1499784"/>
                  <a:pt x="228640" y="1509764"/>
                  <a:pt x="237146" y="1516380"/>
                </a:cubicBezTo>
                <a:cubicBezTo>
                  <a:pt x="288766" y="1556529"/>
                  <a:pt x="268686" y="1536580"/>
                  <a:pt x="313346" y="1562100"/>
                </a:cubicBezTo>
                <a:cubicBezTo>
                  <a:pt x="321297" y="1566644"/>
                  <a:pt x="327837" y="1573621"/>
                  <a:pt x="336206" y="1577340"/>
                </a:cubicBezTo>
                <a:cubicBezTo>
                  <a:pt x="375843" y="1594957"/>
                  <a:pt x="391874" y="1594001"/>
                  <a:pt x="435266" y="1600200"/>
                </a:cubicBezTo>
                <a:cubicBezTo>
                  <a:pt x="498766" y="1597660"/>
                  <a:pt x="563139" y="1603378"/>
                  <a:pt x="625766" y="1592580"/>
                </a:cubicBezTo>
                <a:cubicBezTo>
                  <a:pt x="639925" y="1590139"/>
                  <a:pt x="644554" y="1570451"/>
                  <a:pt x="656246" y="1562100"/>
                </a:cubicBezTo>
                <a:cubicBezTo>
                  <a:pt x="662782" y="1557431"/>
                  <a:pt x="671723" y="1557644"/>
                  <a:pt x="679106" y="1554480"/>
                </a:cubicBezTo>
                <a:cubicBezTo>
                  <a:pt x="689547" y="1550005"/>
                  <a:pt x="699426" y="1544320"/>
                  <a:pt x="709586" y="1539240"/>
                </a:cubicBezTo>
                <a:cubicBezTo>
                  <a:pt x="717206" y="1529080"/>
                  <a:pt x="725064" y="1519094"/>
                  <a:pt x="732446" y="1508760"/>
                </a:cubicBezTo>
                <a:cubicBezTo>
                  <a:pt x="737769" y="1501308"/>
                  <a:pt x="747205" y="1495045"/>
                  <a:pt x="747686" y="1485900"/>
                </a:cubicBezTo>
                <a:cubicBezTo>
                  <a:pt x="749826" y="1445237"/>
                  <a:pt x="753518" y="1402413"/>
                  <a:pt x="740066" y="1363980"/>
                </a:cubicBezTo>
                <a:cubicBezTo>
                  <a:pt x="734015" y="1346692"/>
                  <a:pt x="710729" y="1341691"/>
                  <a:pt x="694346" y="1333500"/>
                </a:cubicBezTo>
                <a:cubicBezTo>
                  <a:pt x="684186" y="1328420"/>
                  <a:pt x="674502" y="1322248"/>
                  <a:pt x="663866" y="1318260"/>
                </a:cubicBezTo>
                <a:cubicBezTo>
                  <a:pt x="636080" y="1307840"/>
                  <a:pt x="588871" y="1305694"/>
                  <a:pt x="564806" y="1303020"/>
                </a:cubicBezTo>
                <a:cubicBezTo>
                  <a:pt x="557186" y="1297940"/>
                  <a:pt x="549897" y="1292324"/>
                  <a:pt x="541946" y="1287780"/>
                </a:cubicBezTo>
                <a:cubicBezTo>
                  <a:pt x="513885" y="1271745"/>
                  <a:pt x="490600" y="1266914"/>
                  <a:pt x="465746" y="1242060"/>
                </a:cubicBezTo>
                <a:cubicBezTo>
                  <a:pt x="458126" y="1234440"/>
                  <a:pt x="451165" y="1226099"/>
                  <a:pt x="442886" y="1219200"/>
                </a:cubicBezTo>
                <a:cubicBezTo>
                  <a:pt x="435851" y="1213337"/>
                  <a:pt x="427061" y="1209823"/>
                  <a:pt x="420026" y="1203960"/>
                </a:cubicBezTo>
                <a:cubicBezTo>
                  <a:pt x="398024" y="1185625"/>
                  <a:pt x="396911" y="1180717"/>
                  <a:pt x="381926" y="1158240"/>
                </a:cubicBezTo>
                <a:cubicBezTo>
                  <a:pt x="384466" y="1135380"/>
                  <a:pt x="379819" y="1110503"/>
                  <a:pt x="389546" y="1089660"/>
                </a:cubicBezTo>
                <a:cubicBezTo>
                  <a:pt x="410596" y="1044554"/>
                  <a:pt x="429943" y="1045271"/>
                  <a:pt x="465746" y="1036320"/>
                </a:cubicBezTo>
                <a:cubicBezTo>
                  <a:pt x="516546" y="1041400"/>
                  <a:pt x="567848" y="1042812"/>
                  <a:pt x="618146" y="1051560"/>
                </a:cubicBezTo>
                <a:cubicBezTo>
                  <a:pt x="627169" y="1053129"/>
                  <a:pt x="632588" y="1063192"/>
                  <a:pt x="641006" y="1066800"/>
                </a:cubicBezTo>
                <a:cubicBezTo>
                  <a:pt x="650632" y="1070925"/>
                  <a:pt x="661326" y="1071880"/>
                  <a:pt x="671486" y="1074420"/>
                </a:cubicBezTo>
                <a:cubicBezTo>
                  <a:pt x="689266" y="1071880"/>
                  <a:pt x="710649" y="1077827"/>
                  <a:pt x="724826" y="1066800"/>
                </a:cubicBezTo>
                <a:cubicBezTo>
                  <a:pt x="737506" y="1056937"/>
                  <a:pt x="728707" y="1032439"/>
                  <a:pt x="740066" y="1021080"/>
                </a:cubicBezTo>
                <a:lnTo>
                  <a:pt x="762926" y="998220"/>
                </a:lnTo>
                <a:cubicBezTo>
                  <a:pt x="770951" y="966118"/>
                  <a:pt x="778166" y="942456"/>
                  <a:pt x="778166" y="906780"/>
                </a:cubicBezTo>
                <a:cubicBezTo>
                  <a:pt x="778166" y="845767"/>
                  <a:pt x="775053" y="784746"/>
                  <a:pt x="770546" y="723900"/>
                </a:cubicBezTo>
                <a:cubicBezTo>
                  <a:pt x="769953" y="715890"/>
                  <a:pt x="767381" y="707723"/>
                  <a:pt x="762926" y="701040"/>
                </a:cubicBezTo>
                <a:cubicBezTo>
                  <a:pt x="756948" y="692074"/>
                  <a:pt x="747686" y="685800"/>
                  <a:pt x="740066" y="678180"/>
                </a:cubicBezTo>
                <a:cubicBezTo>
                  <a:pt x="734986" y="662940"/>
                  <a:pt x="728722" y="648045"/>
                  <a:pt x="724826" y="632460"/>
                </a:cubicBezTo>
                <a:cubicBezTo>
                  <a:pt x="722286" y="622300"/>
                  <a:pt x="721331" y="611606"/>
                  <a:pt x="717206" y="601980"/>
                </a:cubicBezTo>
                <a:cubicBezTo>
                  <a:pt x="713598" y="593562"/>
                  <a:pt x="707046" y="586740"/>
                  <a:pt x="701966" y="579120"/>
                </a:cubicBezTo>
                <a:cubicBezTo>
                  <a:pt x="707046" y="528320"/>
                  <a:pt x="673428" y="452987"/>
                  <a:pt x="717206" y="426720"/>
                </a:cubicBezTo>
                <a:cubicBezTo>
                  <a:pt x="1038290" y="234069"/>
                  <a:pt x="936248" y="516355"/>
                  <a:pt x="976286" y="396240"/>
                </a:cubicBezTo>
                <a:cubicBezTo>
                  <a:pt x="971206" y="353060"/>
                  <a:pt x="966920" y="309779"/>
                  <a:pt x="961046" y="266700"/>
                </a:cubicBezTo>
                <a:cubicBezTo>
                  <a:pt x="956990" y="236958"/>
                  <a:pt x="952024" y="226102"/>
                  <a:pt x="945806" y="198120"/>
                </a:cubicBezTo>
                <a:cubicBezTo>
                  <a:pt x="942996" y="185477"/>
                  <a:pt x="940726" y="172720"/>
                  <a:pt x="938186" y="160020"/>
                </a:cubicBezTo>
                <a:cubicBezTo>
                  <a:pt x="837079" y="202148"/>
                  <a:pt x="878780" y="190111"/>
                  <a:pt x="816266" y="205740"/>
                </a:cubicBezTo>
                <a:cubicBezTo>
                  <a:pt x="803566" y="213360"/>
                  <a:pt x="790725" y="220750"/>
                  <a:pt x="778166" y="228600"/>
                </a:cubicBezTo>
                <a:cubicBezTo>
                  <a:pt x="770400" y="233454"/>
                  <a:pt x="763675" y="240121"/>
                  <a:pt x="755306" y="243840"/>
                </a:cubicBezTo>
                <a:cubicBezTo>
                  <a:pt x="740626" y="250364"/>
                  <a:pt x="724826" y="254000"/>
                  <a:pt x="709586" y="259080"/>
                </a:cubicBezTo>
                <a:lnTo>
                  <a:pt x="686726" y="266700"/>
                </a:lnTo>
                <a:cubicBezTo>
                  <a:pt x="679106" y="274320"/>
                  <a:pt x="674642" y="289560"/>
                  <a:pt x="663866" y="289560"/>
                </a:cubicBezTo>
                <a:cubicBezTo>
                  <a:pt x="612729" y="289560"/>
                  <a:pt x="636070" y="212928"/>
                  <a:pt x="641006" y="198120"/>
                </a:cubicBezTo>
                <a:cubicBezTo>
                  <a:pt x="646798" y="180744"/>
                  <a:pt x="655103" y="160591"/>
                  <a:pt x="671486" y="152400"/>
                </a:cubicBezTo>
                <a:cubicBezTo>
                  <a:pt x="681646" y="147320"/>
                  <a:pt x="691330" y="141148"/>
                  <a:pt x="701966" y="137160"/>
                </a:cubicBezTo>
                <a:cubicBezTo>
                  <a:pt x="714265" y="132548"/>
                  <a:pt x="760200" y="123989"/>
                  <a:pt x="770546" y="121920"/>
                </a:cubicBezTo>
                <a:cubicBezTo>
                  <a:pt x="780706" y="116840"/>
                  <a:pt x="790585" y="111155"/>
                  <a:pt x="801026" y="106680"/>
                </a:cubicBezTo>
                <a:cubicBezTo>
                  <a:pt x="808409" y="103516"/>
                  <a:pt x="823886" y="107092"/>
                  <a:pt x="823886" y="99060"/>
                </a:cubicBezTo>
                <a:cubicBezTo>
                  <a:pt x="823886" y="80034"/>
                  <a:pt x="789977" y="72517"/>
                  <a:pt x="778166" y="68580"/>
                </a:cubicBezTo>
                <a:cubicBezTo>
                  <a:pt x="773086" y="60960"/>
                  <a:pt x="769402" y="52196"/>
                  <a:pt x="762926" y="45720"/>
                </a:cubicBezTo>
                <a:cubicBezTo>
                  <a:pt x="756450" y="39244"/>
                  <a:pt x="731176" y="7620"/>
                  <a:pt x="724826" y="0"/>
                </a:cubicBezTo>
                <a:close/>
              </a:path>
            </a:pathLst>
          </a:custGeom>
          <a:solidFill>
            <a:srgbClr val="BDD7E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A76069-232A-4BD7-9225-9E2C28E98075}"/>
              </a:ext>
            </a:extLst>
          </p:cNvPr>
          <p:cNvSpPr/>
          <p:nvPr/>
        </p:nvSpPr>
        <p:spPr>
          <a:xfrm>
            <a:off x="478685" y="2038311"/>
            <a:ext cx="475205" cy="42149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DE1C11B-6313-4E12-847D-D298BBC7028B}"/>
                  </a:ext>
                </a:extLst>
              </p:cNvPr>
              <p:cNvSpPr txBox="1"/>
              <p:nvPr/>
            </p:nvSpPr>
            <p:spPr>
              <a:xfrm>
                <a:off x="3662933" y="3949781"/>
                <a:ext cx="376625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DE1C11B-6313-4E12-847D-D298BBC70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933" y="3949781"/>
                <a:ext cx="3766259" cy="461665"/>
              </a:xfrm>
              <a:prstGeom prst="rect">
                <a:avLst/>
              </a:prstGeom>
              <a:blipFill>
                <a:blip r:embed="rId4"/>
                <a:stretch>
                  <a:fillRect l="-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DE7431-A17E-4BFC-9F98-574CAA04C2FF}"/>
                  </a:ext>
                </a:extLst>
              </p:cNvPr>
              <p:cNvSpPr txBox="1"/>
              <p:nvPr/>
            </p:nvSpPr>
            <p:spPr>
              <a:xfrm>
                <a:off x="7678569" y="3906257"/>
                <a:ext cx="14830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DE7431-A17E-4BFC-9F98-574CAA04C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569" y="3906257"/>
                <a:ext cx="1483015" cy="461665"/>
              </a:xfrm>
              <a:prstGeom prst="rect">
                <a:avLst/>
              </a:prstGeom>
              <a:blipFill>
                <a:blip r:embed="rId5"/>
                <a:stretch>
                  <a:fillRect l="-12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A5FEC24F-6B4E-4891-94D2-F3C6C7A7BFAC}"/>
              </a:ext>
            </a:extLst>
          </p:cNvPr>
          <p:cNvSpPr/>
          <p:nvPr/>
        </p:nvSpPr>
        <p:spPr>
          <a:xfrm>
            <a:off x="478685" y="2694669"/>
            <a:ext cx="475205" cy="421498"/>
          </a:xfrm>
          <a:prstGeom prst="rect">
            <a:avLst/>
          </a:prstGeom>
          <a:solidFill>
            <a:srgbClr val="FF99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9E833B-3EBF-4307-A516-7F5F0393D05D}"/>
                  </a:ext>
                </a:extLst>
              </p:cNvPr>
              <p:cNvSpPr txBox="1"/>
              <p:nvPr/>
            </p:nvSpPr>
            <p:spPr>
              <a:xfrm>
                <a:off x="877274" y="1982319"/>
                <a:ext cx="2255176" cy="533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0" 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9E833B-3EBF-4307-A516-7F5F0393D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74" y="1982319"/>
                <a:ext cx="2255176" cy="5334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7502E1-469A-4AFB-A6E6-65BE20302FA7}"/>
                  </a:ext>
                </a:extLst>
              </p:cNvPr>
              <p:cNvSpPr txBox="1"/>
              <p:nvPr/>
            </p:nvSpPr>
            <p:spPr>
              <a:xfrm>
                <a:off x="877274" y="2623772"/>
                <a:ext cx="2255176" cy="533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0" 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7502E1-469A-4AFB-A6E6-65BE20302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74" y="2623772"/>
                <a:ext cx="2255176" cy="5334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3AE67E2-0B71-4890-83D4-001575398B17}"/>
                  </a:ext>
                </a:extLst>
              </p:cNvPr>
              <p:cNvSpPr txBox="1"/>
              <p:nvPr/>
            </p:nvSpPr>
            <p:spPr>
              <a:xfrm>
                <a:off x="214550" y="4963492"/>
                <a:ext cx="1204817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MAIN LEMMA: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iff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shifts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s.t.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{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=∪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3AE67E2-0B71-4890-83D4-001575398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50" y="4963492"/>
                <a:ext cx="12048171" cy="523220"/>
              </a:xfrm>
              <a:prstGeom prst="rect">
                <a:avLst/>
              </a:prstGeom>
              <a:blipFill>
                <a:blip r:embed="rId8"/>
                <a:stretch>
                  <a:fillRect l="-1012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2E6FA0-82AB-4747-B084-7BD9668AD406}"/>
                  </a:ext>
                </a:extLst>
              </p:cNvPr>
              <p:cNvSpPr txBox="1"/>
              <p:nvPr/>
            </p:nvSpPr>
            <p:spPr>
              <a:xfrm>
                <a:off x="187908" y="3302556"/>
                <a:ext cx="384812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kumimoji="0" lang="en-US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:=</m:t>
                      </m:r>
                      <m:d>
                        <m:dPr>
                          <m:begChr m:val="{"/>
                          <m:endChr m:val="|"/>
                          <m:ctrlPr>
                            <a:rPr kumimoji="0" lang="en-US" sz="280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m:rPr>
                          <m:sty m:val="p"/>
                        </m:rPr>
                        <a:rPr kumimoji="0" lang="en-US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kumimoji="0" lang="en-US" sz="280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kumimoji="0" lang="en-US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 }</m:t>
                      </m:r>
                    </m:oMath>
                  </m:oMathPara>
                </a14:m>
                <a:endPara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2E6FA0-82AB-4747-B084-7BD9668AD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08" y="3302556"/>
                <a:ext cx="384812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C2FAF7-97F8-441A-ADCB-40DEB0DAC73B}"/>
                  </a:ext>
                </a:extLst>
              </p:cNvPr>
              <p:cNvSpPr txBox="1"/>
              <p:nvPr/>
            </p:nvSpPr>
            <p:spPr>
              <a:xfrm>
                <a:off x="214550" y="1107069"/>
                <a:ext cx="10020069" cy="7962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Ensure: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m:rPr>
                                <m:lit/>
                              </m:r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0,1</m:t>
                            </m:r>
                            <m:sSup>
                              <m:sSupPr>
                                <m:ctrlP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lit/>
                                  </m:rP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≥1−</m:t>
                    </m:r>
                    <m:sSup>
                      <m:sSup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&gt;1 −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C2FAF7-97F8-441A-ADCB-40DEB0DAC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50" y="1107069"/>
                <a:ext cx="10020069" cy="796244"/>
              </a:xfrm>
              <a:prstGeom prst="rect">
                <a:avLst/>
              </a:prstGeom>
              <a:blipFill>
                <a:blip r:embed="rId10"/>
                <a:stretch>
                  <a:fillRect l="-12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C5F0AD7-E092-4D03-92C0-A84A2DB23D67}"/>
                  </a:ext>
                </a:extLst>
              </p:cNvPr>
              <p:cNvSpPr txBox="1"/>
              <p:nvPr/>
            </p:nvSpPr>
            <p:spPr>
              <a:xfrm>
                <a:off x="-56068" y="5924873"/>
                <a:ext cx="12589405" cy="5654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iff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sub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:(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=1)∧(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C5F0AD7-E092-4D03-92C0-A84A2DB23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068" y="5924873"/>
                <a:ext cx="12589405" cy="565476"/>
              </a:xfrm>
              <a:prstGeom prst="rect">
                <a:avLst/>
              </a:prstGeom>
              <a:blipFill>
                <a:blip r:embed="rId11"/>
                <a:stretch>
                  <a:fillRect t="-10753" b="-225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90673BB-FC6D-4D57-AB90-86A302E0B090}"/>
              </a:ext>
            </a:extLst>
          </p:cNvPr>
          <p:cNvSpPr/>
          <p:nvPr/>
        </p:nvSpPr>
        <p:spPr>
          <a:xfrm>
            <a:off x="3938973" y="2061837"/>
            <a:ext cx="1131452" cy="773696"/>
          </a:xfrm>
          <a:custGeom>
            <a:avLst/>
            <a:gdLst>
              <a:gd name="connsiteX0" fmla="*/ 1668780 w 1684740"/>
              <a:gd name="connsiteY0" fmla="*/ 175260 h 1273900"/>
              <a:gd name="connsiteX1" fmla="*/ 1668780 w 1684740"/>
              <a:gd name="connsiteY1" fmla="*/ 175260 h 1273900"/>
              <a:gd name="connsiteX2" fmla="*/ 1569720 w 1684740"/>
              <a:gd name="connsiteY2" fmla="*/ 99060 h 1273900"/>
              <a:gd name="connsiteX3" fmla="*/ 1508760 w 1684740"/>
              <a:gd name="connsiteY3" fmla="*/ 76200 h 1273900"/>
              <a:gd name="connsiteX4" fmla="*/ 1440180 w 1684740"/>
              <a:gd name="connsiteY4" fmla="*/ 38100 h 1273900"/>
              <a:gd name="connsiteX5" fmla="*/ 1371600 w 1684740"/>
              <a:gd name="connsiteY5" fmla="*/ 22860 h 1273900"/>
              <a:gd name="connsiteX6" fmla="*/ 1257300 w 1684740"/>
              <a:gd name="connsiteY6" fmla="*/ 0 h 1273900"/>
              <a:gd name="connsiteX7" fmla="*/ 1173480 w 1684740"/>
              <a:gd name="connsiteY7" fmla="*/ 7620 h 1273900"/>
              <a:gd name="connsiteX8" fmla="*/ 1112520 w 1684740"/>
              <a:gd name="connsiteY8" fmla="*/ 53340 h 1273900"/>
              <a:gd name="connsiteX9" fmla="*/ 1089660 w 1684740"/>
              <a:gd name="connsiteY9" fmla="*/ 68580 h 1273900"/>
              <a:gd name="connsiteX10" fmla="*/ 1082040 w 1684740"/>
              <a:gd name="connsiteY10" fmla="*/ 91440 h 1273900"/>
              <a:gd name="connsiteX11" fmla="*/ 1066800 w 1684740"/>
              <a:gd name="connsiteY11" fmla="*/ 129540 h 1273900"/>
              <a:gd name="connsiteX12" fmla="*/ 1059180 w 1684740"/>
              <a:gd name="connsiteY12" fmla="*/ 182880 h 1273900"/>
              <a:gd name="connsiteX13" fmla="*/ 1043940 w 1684740"/>
              <a:gd name="connsiteY13" fmla="*/ 236220 h 1273900"/>
              <a:gd name="connsiteX14" fmla="*/ 1036320 w 1684740"/>
              <a:gd name="connsiteY14" fmla="*/ 510540 h 1273900"/>
              <a:gd name="connsiteX15" fmla="*/ 998220 w 1684740"/>
              <a:gd name="connsiteY15" fmla="*/ 563880 h 1273900"/>
              <a:gd name="connsiteX16" fmla="*/ 967740 w 1684740"/>
              <a:gd name="connsiteY16" fmla="*/ 601980 h 1273900"/>
              <a:gd name="connsiteX17" fmla="*/ 937260 w 1684740"/>
              <a:gd name="connsiteY17" fmla="*/ 624840 h 1273900"/>
              <a:gd name="connsiteX18" fmla="*/ 914400 w 1684740"/>
              <a:gd name="connsiteY18" fmla="*/ 655320 h 1273900"/>
              <a:gd name="connsiteX19" fmla="*/ 845820 w 1684740"/>
              <a:gd name="connsiteY19" fmla="*/ 693420 h 1273900"/>
              <a:gd name="connsiteX20" fmla="*/ 807720 w 1684740"/>
              <a:gd name="connsiteY20" fmla="*/ 716280 h 1273900"/>
              <a:gd name="connsiteX21" fmla="*/ 731520 w 1684740"/>
              <a:gd name="connsiteY21" fmla="*/ 739140 h 1273900"/>
              <a:gd name="connsiteX22" fmla="*/ 541020 w 1684740"/>
              <a:gd name="connsiteY22" fmla="*/ 762000 h 1273900"/>
              <a:gd name="connsiteX23" fmla="*/ 487680 w 1684740"/>
              <a:gd name="connsiteY23" fmla="*/ 784860 h 1273900"/>
              <a:gd name="connsiteX24" fmla="*/ 449580 w 1684740"/>
              <a:gd name="connsiteY24" fmla="*/ 800100 h 1273900"/>
              <a:gd name="connsiteX25" fmla="*/ 426720 w 1684740"/>
              <a:gd name="connsiteY25" fmla="*/ 822960 h 1273900"/>
              <a:gd name="connsiteX26" fmla="*/ 381000 w 1684740"/>
              <a:gd name="connsiteY26" fmla="*/ 845820 h 1273900"/>
              <a:gd name="connsiteX27" fmla="*/ 259080 w 1684740"/>
              <a:gd name="connsiteY27" fmla="*/ 899160 h 1273900"/>
              <a:gd name="connsiteX28" fmla="*/ 160020 w 1684740"/>
              <a:gd name="connsiteY28" fmla="*/ 952500 h 1273900"/>
              <a:gd name="connsiteX29" fmla="*/ 129540 w 1684740"/>
              <a:gd name="connsiteY29" fmla="*/ 960120 h 1273900"/>
              <a:gd name="connsiteX30" fmla="*/ 68580 w 1684740"/>
              <a:gd name="connsiteY30" fmla="*/ 990600 h 1273900"/>
              <a:gd name="connsiteX31" fmla="*/ 45720 w 1684740"/>
              <a:gd name="connsiteY31" fmla="*/ 1028700 h 1273900"/>
              <a:gd name="connsiteX32" fmla="*/ 22860 w 1684740"/>
              <a:gd name="connsiteY32" fmla="*/ 1051560 h 1273900"/>
              <a:gd name="connsiteX33" fmla="*/ 0 w 1684740"/>
              <a:gd name="connsiteY33" fmla="*/ 1112520 h 1273900"/>
              <a:gd name="connsiteX34" fmla="*/ 15240 w 1684740"/>
              <a:gd name="connsiteY34" fmla="*/ 1181100 h 1273900"/>
              <a:gd name="connsiteX35" fmla="*/ 91440 w 1684740"/>
              <a:gd name="connsiteY35" fmla="*/ 1249680 h 1273900"/>
              <a:gd name="connsiteX36" fmla="*/ 106680 w 1684740"/>
              <a:gd name="connsiteY36" fmla="*/ 1272540 h 1273900"/>
              <a:gd name="connsiteX37" fmla="*/ 441960 w 1684740"/>
              <a:gd name="connsiteY37" fmla="*/ 1264920 h 1273900"/>
              <a:gd name="connsiteX38" fmla="*/ 480060 w 1684740"/>
              <a:gd name="connsiteY38" fmla="*/ 1196340 h 1273900"/>
              <a:gd name="connsiteX39" fmla="*/ 502920 w 1684740"/>
              <a:gd name="connsiteY39" fmla="*/ 1181100 h 1273900"/>
              <a:gd name="connsiteX40" fmla="*/ 518160 w 1684740"/>
              <a:gd name="connsiteY40" fmla="*/ 1158240 h 1273900"/>
              <a:gd name="connsiteX41" fmla="*/ 624840 w 1684740"/>
              <a:gd name="connsiteY41" fmla="*/ 1135380 h 1273900"/>
              <a:gd name="connsiteX42" fmla="*/ 670560 w 1684740"/>
              <a:gd name="connsiteY42" fmla="*/ 1120140 h 1273900"/>
              <a:gd name="connsiteX43" fmla="*/ 769620 w 1684740"/>
              <a:gd name="connsiteY43" fmla="*/ 1074420 h 1273900"/>
              <a:gd name="connsiteX44" fmla="*/ 807720 w 1684740"/>
              <a:gd name="connsiteY44" fmla="*/ 1051560 h 1273900"/>
              <a:gd name="connsiteX45" fmla="*/ 830580 w 1684740"/>
              <a:gd name="connsiteY45" fmla="*/ 1028700 h 1273900"/>
              <a:gd name="connsiteX46" fmla="*/ 853440 w 1684740"/>
              <a:gd name="connsiteY46" fmla="*/ 1021080 h 1273900"/>
              <a:gd name="connsiteX47" fmla="*/ 883920 w 1684740"/>
              <a:gd name="connsiteY47" fmla="*/ 1013460 h 1273900"/>
              <a:gd name="connsiteX48" fmla="*/ 906780 w 1684740"/>
              <a:gd name="connsiteY48" fmla="*/ 1005840 h 1273900"/>
              <a:gd name="connsiteX49" fmla="*/ 990600 w 1684740"/>
              <a:gd name="connsiteY49" fmla="*/ 998220 h 1273900"/>
              <a:gd name="connsiteX50" fmla="*/ 1028700 w 1684740"/>
              <a:gd name="connsiteY50" fmla="*/ 952500 h 1273900"/>
              <a:gd name="connsiteX51" fmla="*/ 1051560 w 1684740"/>
              <a:gd name="connsiteY51" fmla="*/ 906780 h 1273900"/>
              <a:gd name="connsiteX52" fmla="*/ 1074420 w 1684740"/>
              <a:gd name="connsiteY52" fmla="*/ 891540 h 1273900"/>
              <a:gd name="connsiteX53" fmla="*/ 1082040 w 1684740"/>
              <a:gd name="connsiteY53" fmla="*/ 868680 h 1273900"/>
              <a:gd name="connsiteX54" fmla="*/ 1127760 w 1684740"/>
              <a:gd name="connsiteY54" fmla="*/ 830580 h 1273900"/>
              <a:gd name="connsiteX55" fmla="*/ 1165860 w 1684740"/>
              <a:gd name="connsiteY55" fmla="*/ 784860 h 1273900"/>
              <a:gd name="connsiteX56" fmla="*/ 1196340 w 1684740"/>
              <a:gd name="connsiteY56" fmla="*/ 762000 h 1273900"/>
              <a:gd name="connsiteX57" fmla="*/ 1242060 w 1684740"/>
              <a:gd name="connsiteY57" fmla="*/ 685800 h 1273900"/>
              <a:gd name="connsiteX58" fmla="*/ 1264920 w 1684740"/>
              <a:gd name="connsiteY58" fmla="*/ 662940 h 1273900"/>
              <a:gd name="connsiteX59" fmla="*/ 1280160 w 1684740"/>
              <a:gd name="connsiteY59" fmla="*/ 640080 h 1273900"/>
              <a:gd name="connsiteX60" fmla="*/ 1303020 w 1684740"/>
              <a:gd name="connsiteY60" fmla="*/ 403860 h 1273900"/>
              <a:gd name="connsiteX61" fmla="*/ 1333500 w 1684740"/>
              <a:gd name="connsiteY61" fmla="*/ 358140 h 1273900"/>
              <a:gd name="connsiteX62" fmla="*/ 1363980 w 1684740"/>
              <a:gd name="connsiteY62" fmla="*/ 342900 h 1273900"/>
              <a:gd name="connsiteX63" fmla="*/ 1508760 w 1684740"/>
              <a:gd name="connsiteY63" fmla="*/ 350520 h 1273900"/>
              <a:gd name="connsiteX64" fmla="*/ 1539240 w 1684740"/>
              <a:gd name="connsiteY64" fmla="*/ 365760 h 1273900"/>
              <a:gd name="connsiteX65" fmla="*/ 1600200 w 1684740"/>
              <a:gd name="connsiteY65" fmla="*/ 396240 h 1273900"/>
              <a:gd name="connsiteX66" fmla="*/ 1668780 w 1684740"/>
              <a:gd name="connsiteY66" fmla="*/ 388620 h 1273900"/>
              <a:gd name="connsiteX67" fmla="*/ 1684020 w 1684740"/>
              <a:gd name="connsiteY67" fmla="*/ 365760 h 1273900"/>
              <a:gd name="connsiteX68" fmla="*/ 1668780 w 1684740"/>
              <a:gd name="connsiteY68" fmla="*/ 175260 h 127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684740" h="1273900">
                <a:moveTo>
                  <a:pt x="1668780" y="175260"/>
                </a:moveTo>
                <a:lnTo>
                  <a:pt x="1668780" y="175260"/>
                </a:lnTo>
                <a:cubicBezTo>
                  <a:pt x="1634069" y="144888"/>
                  <a:pt x="1610460" y="117863"/>
                  <a:pt x="1569720" y="99060"/>
                </a:cubicBezTo>
                <a:cubicBezTo>
                  <a:pt x="1550016" y="89966"/>
                  <a:pt x="1528517" y="85180"/>
                  <a:pt x="1508760" y="76200"/>
                </a:cubicBezTo>
                <a:cubicBezTo>
                  <a:pt x="1446750" y="48014"/>
                  <a:pt x="1540553" y="71558"/>
                  <a:pt x="1440180" y="38100"/>
                </a:cubicBezTo>
                <a:cubicBezTo>
                  <a:pt x="1417964" y="30695"/>
                  <a:pt x="1394418" y="28126"/>
                  <a:pt x="1371600" y="22860"/>
                </a:cubicBezTo>
                <a:cubicBezTo>
                  <a:pt x="1290772" y="4207"/>
                  <a:pt x="1413242" y="28353"/>
                  <a:pt x="1257300" y="0"/>
                </a:cubicBezTo>
                <a:cubicBezTo>
                  <a:pt x="1229360" y="2540"/>
                  <a:pt x="1200990" y="2118"/>
                  <a:pt x="1173480" y="7620"/>
                </a:cubicBezTo>
                <a:cubicBezTo>
                  <a:pt x="1143311" y="13654"/>
                  <a:pt x="1134382" y="34601"/>
                  <a:pt x="1112520" y="53340"/>
                </a:cubicBezTo>
                <a:cubicBezTo>
                  <a:pt x="1105567" y="59300"/>
                  <a:pt x="1097280" y="63500"/>
                  <a:pt x="1089660" y="68580"/>
                </a:cubicBezTo>
                <a:cubicBezTo>
                  <a:pt x="1087120" y="76200"/>
                  <a:pt x="1084860" y="83919"/>
                  <a:pt x="1082040" y="91440"/>
                </a:cubicBezTo>
                <a:cubicBezTo>
                  <a:pt x="1077237" y="104247"/>
                  <a:pt x="1070117" y="116270"/>
                  <a:pt x="1066800" y="129540"/>
                </a:cubicBezTo>
                <a:cubicBezTo>
                  <a:pt x="1062444" y="146964"/>
                  <a:pt x="1062943" y="165318"/>
                  <a:pt x="1059180" y="182880"/>
                </a:cubicBezTo>
                <a:cubicBezTo>
                  <a:pt x="1055305" y="200961"/>
                  <a:pt x="1049020" y="218440"/>
                  <a:pt x="1043940" y="236220"/>
                </a:cubicBezTo>
                <a:cubicBezTo>
                  <a:pt x="1041400" y="327660"/>
                  <a:pt x="1043161" y="419321"/>
                  <a:pt x="1036320" y="510540"/>
                </a:cubicBezTo>
                <a:cubicBezTo>
                  <a:pt x="1034528" y="534434"/>
                  <a:pt x="1011782" y="548380"/>
                  <a:pt x="998220" y="563880"/>
                </a:cubicBezTo>
                <a:cubicBezTo>
                  <a:pt x="987510" y="576120"/>
                  <a:pt x="979240" y="590480"/>
                  <a:pt x="967740" y="601980"/>
                </a:cubicBezTo>
                <a:cubicBezTo>
                  <a:pt x="958760" y="610960"/>
                  <a:pt x="946240" y="615860"/>
                  <a:pt x="937260" y="624840"/>
                </a:cubicBezTo>
                <a:cubicBezTo>
                  <a:pt x="928280" y="633820"/>
                  <a:pt x="923958" y="646957"/>
                  <a:pt x="914400" y="655320"/>
                </a:cubicBezTo>
                <a:cubicBezTo>
                  <a:pt x="897829" y="669820"/>
                  <a:pt x="865565" y="682451"/>
                  <a:pt x="845820" y="693420"/>
                </a:cubicBezTo>
                <a:cubicBezTo>
                  <a:pt x="832873" y="700613"/>
                  <a:pt x="821203" y="710151"/>
                  <a:pt x="807720" y="716280"/>
                </a:cubicBezTo>
                <a:cubicBezTo>
                  <a:pt x="788284" y="725115"/>
                  <a:pt x="753973" y="733959"/>
                  <a:pt x="731520" y="739140"/>
                </a:cubicBezTo>
                <a:cubicBezTo>
                  <a:pt x="628693" y="762869"/>
                  <a:pt x="676744" y="753517"/>
                  <a:pt x="541020" y="762000"/>
                </a:cubicBezTo>
                <a:cubicBezTo>
                  <a:pt x="494067" y="777651"/>
                  <a:pt x="544176" y="759751"/>
                  <a:pt x="487680" y="784860"/>
                </a:cubicBezTo>
                <a:cubicBezTo>
                  <a:pt x="475181" y="790415"/>
                  <a:pt x="462280" y="795020"/>
                  <a:pt x="449580" y="800100"/>
                </a:cubicBezTo>
                <a:cubicBezTo>
                  <a:pt x="441960" y="807720"/>
                  <a:pt x="435686" y="816982"/>
                  <a:pt x="426720" y="822960"/>
                </a:cubicBezTo>
                <a:cubicBezTo>
                  <a:pt x="412543" y="832411"/>
                  <a:pt x="396512" y="838769"/>
                  <a:pt x="381000" y="845820"/>
                </a:cubicBezTo>
                <a:cubicBezTo>
                  <a:pt x="340617" y="864176"/>
                  <a:pt x="298137" y="878129"/>
                  <a:pt x="259080" y="899160"/>
                </a:cubicBezTo>
                <a:cubicBezTo>
                  <a:pt x="226060" y="916940"/>
                  <a:pt x="193953" y="936531"/>
                  <a:pt x="160020" y="952500"/>
                </a:cubicBezTo>
                <a:cubicBezTo>
                  <a:pt x="150544" y="956959"/>
                  <a:pt x="139475" y="956808"/>
                  <a:pt x="129540" y="960120"/>
                </a:cubicBezTo>
                <a:cubicBezTo>
                  <a:pt x="92258" y="972547"/>
                  <a:pt x="96581" y="971933"/>
                  <a:pt x="68580" y="990600"/>
                </a:cubicBezTo>
                <a:cubicBezTo>
                  <a:pt x="60960" y="1003300"/>
                  <a:pt x="54606" y="1016852"/>
                  <a:pt x="45720" y="1028700"/>
                </a:cubicBezTo>
                <a:cubicBezTo>
                  <a:pt x="39254" y="1037321"/>
                  <a:pt x="28571" y="1042422"/>
                  <a:pt x="22860" y="1051560"/>
                </a:cubicBezTo>
                <a:cubicBezTo>
                  <a:pt x="16352" y="1061973"/>
                  <a:pt x="5066" y="1097321"/>
                  <a:pt x="0" y="1112520"/>
                </a:cubicBezTo>
                <a:cubicBezTo>
                  <a:pt x="193" y="1113678"/>
                  <a:pt x="7282" y="1170868"/>
                  <a:pt x="15240" y="1181100"/>
                </a:cubicBezTo>
                <a:cubicBezTo>
                  <a:pt x="86104" y="1272210"/>
                  <a:pt x="34194" y="1192434"/>
                  <a:pt x="91440" y="1249680"/>
                </a:cubicBezTo>
                <a:cubicBezTo>
                  <a:pt x="97916" y="1256156"/>
                  <a:pt x="101600" y="1264920"/>
                  <a:pt x="106680" y="1272540"/>
                </a:cubicBezTo>
                <a:cubicBezTo>
                  <a:pt x="218440" y="1270000"/>
                  <a:pt x="331341" y="1281052"/>
                  <a:pt x="441960" y="1264920"/>
                </a:cubicBezTo>
                <a:cubicBezTo>
                  <a:pt x="482523" y="1259005"/>
                  <a:pt x="464180" y="1216190"/>
                  <a:pt x="480060" y="1196340"/>
                </a:cubicBezTo>
                <a:cubicBezTo>
                  <a:pt x="485781" y="1189189"/>
                  <a:pt x="495300" y="1186180"/>
                  <a:pt x="502920" y="1181100"/>
                </a:cubicBezTo>
                <a:cubicBezTo>
                  <a:pt x="508000" y="1173480"/>
                  <a:pt x="511684" y="1164716"/>
                  <a:pt x="518160" y="1158240"/>
                </a:cubicBezTo>
                <a:cubicBezTo>
                  <a:pt x="547422" y="1128978"/>
                  <a:pt x="583798" y="1139111"/>
                  <a:pt x="624840" y="1135380"/>
                </a:cubicBezTo>
                <a:cubicBezTo>
                  <a:pt x="640080" y="1130300"/>
                  <a:pt x="655566" y="1125907"/>
                  <a:pt x="670560" y="1120140"/>
                </a:cubicBezTo>
                <a:cubicBezTo>
                  <a:pt x="700484" y="1108631"/>
                  <a:pt x="741019" y="1090021"/>
                  <a:pt x="769620" y="1074420"/>
                </a:cubicBezTo>
                <a:cubicBezTo>
                  <a:pt x="782622" y="1067328"/>
                  <a:pt x="795872" y="1060446"/>
                  <a:pt x="807720" y="1051560"/>
                </a:cubicBezTo>
                <a:cubicBezTo>
                  <a:pt x="816341" y="1045094"/>
                  <a:pt x="821614" y="1034678"/>
                  <a:pt x="830580" y="1028700"/>
                </a:cubicBezTo>
                <a:cubicBezTo>
                  <a:pt x="837263" y="1024245"/>
                  <a:pt x="845717" y="1023287"/>
                  <a:pt x="853440" y="1021080"/>
                </a:cubicBezTo>
                <a:cubicBezTo>
                  <a:pt x="863510" y="1018203"/>
                  <a:pt x="873850" y="1016337"/>
                  <a:pt x="883920" y="1013460"/>
                </a:cubicBezTo>
                <a:cubicBezTo>
                  <a:pt x="891643" y="1011253"/>
                  <a:pt x="898829" y="1006976"/>
                  <a:pt x="906780" y="1005840"/>
                </a:cubicBezTo>
                <a:cubicBezTo>
                  <a:pt x="934553" y="1001872"/>
                  <a:pt x="962660" y="1000760"/>
                  <a:pt x="990600" y="998220"/>
                </a:cubicBezTo>
                <a:cubicBezTo>
                  <a:pt x="1007452" y="981368"/>
                  <a:pt x="1018091" y="973718"/>
                  <a:pt x="1028700" y="952500"/>
                </a:cubicBezTo>
                <a:cubicBezTo>
                  <a:pt x="1041095" y="927710"/>
                  <a:pt x="1029722" y="928618"/>
                  <a:pt x="1051560" y="906780"/>
                </a:cubicBezTo>
                <a:cubicBezTo>
                  <a:pt x="1058036" y="900304"/>
                  <a:pt x="1066800" y="896620"/>
                  <a:pt x="1074420" y="891540"/>
                </a:cubicBezTo>
                <a:cubicBezTo>
                  <a:pt x="1076960" y="883920"/>
                  <a:pt x="1077585" y="875363"/>
                  <a:pt x="1082040" y="868680"/>
                </a:cubicBezTo>
                <a:cubicBezTo>
                  <a:pt x="1093774" y="851079"/>
                  <a:pt x="1110892" y="841825"/>
                  <a:pt x="1127760" y="830580"/>
                </a:cubicBezTo>
                <a:cubicBezTo>
                  <a:pt x="1143437" y="807064"/>
                  <a:pt x="1143043" y="804417"/>
                  <a:pt x="1165860" y="784860"/>
                </a:cubicBezTo>
                <a:cubicBezTo>
                  <a:pt x="1175503" y="776595"/>
                  <a:pt x="1187903" y="771492"/>
                  <a:pt x="1196340" y="762000"/>
                </a:cubicBezTo>
                <a:cubicBezTo>
                  <a:pt x="1265398" y="684310"/>
                  <a:pt x="1198611" y="746628"/>
                  <a:pt x="1242060" y="685800"/>
                </a:cubicBezTo>
                <a:cubicBezTo>
                  <a:pt x="1248324" y="677031"/>
                  <a:pt x="1258021" y="671219"/>
                  <a:pt x="1264920" y="662940"/>
                </a:cubicBezTo>
                <a:cubicBezTo>
                  <a:pt x="1270783" y="655905"/>
                  <a:pt x="1275080" y="647700"/>
                  <a:pt x="1280160" y="640080"/>
                </a:cubicBezTo>
                <a:cubicBezTo>
                  <a:pt x="1287780" y="561340"/>
                  <a:pt x="1288315" y="481589"/>
                  <a:pt x="1303020" y="403860"/>
                </a:cubicBezTo>
                <a:cubicBezTo>
                  <a:pt x="1306425" y="385863"/>
                  <a:pt x="1317117" y="366331"/>
                  <a:pt x="1333500" y="358140"/>
                </a:cubicBezTo>
                <a:lnTo>
                  <a:pt x="1363980" y="342900"/>
                </a:lnTo>
                <a:cubicBezTo>
                  <a:pt x="1412240" y="345440"/>
                  <a:pt x="1460839" y="344269"/>
                  <a:pt x="1508760" y="350520"/>
                </a:cubicBezTo>
                <a:cubicBezTo>
                  <a:pt x="1520024" y="351989"/>
                  <a:pt x="1529310" y="360243"/>
                  <a:pt x="1539240" y="365760"/>
                </a:cubicBezTo>
                <a:cubicBezTo>
                  <a:pt x="1593225" y="395752"/>
                  <a:pt x="1558410" y="382310"/>
                  <a:pt x="1600200" y="396240"/>
                </a:cubicBezTo>
                <a:cubicBezTo>
                  <a:pt x="1623060" y="393700"/>
                  <a:pt x="1647164" y="396480"/>
                  <a:pt x="1668780" y="388620"/>
                </a:cubicBezTo>
                <a:cubicBezTo>
                  <a:pt x="1677387" y="385490"/>
                  <a:pt x="1683227" y="374884"/>
                  <a:pt x="1684020" y="365760"/>
                </a:cubicBezTo>
                <a:cubicBezTo>
                  <a:pt x="1688421" y="315151"/>
                  <a:pt x="1671320" y="207010"/>
                  <a:pt x="1668780" y="175260"/>
                </a:cubicBezTo>
                <a:close/>
              </a:path>
            </a:pathLst>
          </a:custGeom>
          <a:solidFill>
            <a:srgbClr val="FF99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8FCBFD-47B0-4E0A-9CF9-003F6CCF9749}"/>
              </a:ext>
            </a:extLst>
          </p:cNvPr>
          <p:cNvGrpSpPr/>
          <p:nvPr/>
        </p:nvGrpSpPr>
        <p:grpSpPr>
          <a:xfrm>
            <a:off x="4516284" y="2467121"/>
            <a:ext cx="991340" cy="771245"/>
            <a:chOff x="4516284" y="2467121"/>
            <a:chExt cx="991340" cy="771245"/>
          </a:xfrm>
        </p:grpSpPr>
        <p:sp>
          <p:nvSpPr>
            <p:cNvPr id="35" name="Arrow: Left 34">
              <a:extLst>
                <a:ext uri="{FF2B5EF4-FFF2-40B4-BE49-F238E27FC236}">
                  <a16:creationId xmlns:a16="http://schemas.microsoft.com/office/drawing/2014/main" id="{5E1E3A64-FB7C-46F0-9AA7-C86E16228AAE}"/>
                </a:ext>
              </a:extLst>
            </p:cNvPr>
            <p:cNvSpPr/>
            <p:nvPr/>
          </p:nvSpPr>
          <p:spPr>
            <a:xfrm rot="2045152">
              <a:off x="4516284" y="2467121"/>
              <a:ext cx="876811" cy="771245"/>
            </a:xfrm>
            <a:prstGeom prst="leftArrow">
              <a:avLst>
                <a:gd name="adj1" fmla="val 53182"/>
                <a:gd name="adj2" fmla="val 3618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9ECE5E0-156D-475B-A12E-4361F0D733E5}"/>
                    </a:ext>
                  </a:extLst>
                </p:cNvPr>
                <p:cNvSpPr txBox="1"/>
                <p:nvPr/>
              </p:nvSpPr>
              <p:spPr>
                <a:xfrm rot="1567783">
                  <a:off x="4598376" y="2615019"/>
                  <a:ext cx="9092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9ECE5E0-156D-475B-A12E-4361F0D733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67783">
                  <a:off x="4598376" y="2615019"/>
                  <a:ext cx="909248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F74BD41-44E1-4523-B65D-744599394DCF}"/>
                  </a:ext>
                </a:extLst>
              </p:cNvPr>
              <p:cNvSpPr txBox="1"/>
              <p:nvPr/>
            </p:nvSpPr>
            <p:spPr>
              <a:xfrm>
                <a:off x="4917035" y="3882572"/>
                <a:ext cx="2821873" cy="6161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400" kern="0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F74BD41-44E1-4523-B65D-744599394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35" y="3882572"/>
                <a:ext cx="2821873" cy="616194"/>
              </a:xfrm>
              <a:prstGeom prst="rect">
                <a:avLst/>
              </a:prstGeom>
              <a:blipFill>
                <a:blip r:embed="rId14"/>
                <a:stretch>
                  <a:fillRect l="-3456" b="-9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DBA3484-6064-46CD-9029-0D50CD92EFF2}"/>
                  </a:ext>
                </a:extLst>
              </p:cNvPr>
              <p:cNvSpPr txBox="1"/>
              <p:nvPr/>
            </p:nvSpPr>
            <p:spPr>
              <a:xfrm>
                <a:off x="8866929" y="3794425"/>
                <a:ext cx="5404926" cy="645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1000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DBA3484-6064-46CD-9029-0D50CD92E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29" y="3794425"/>
                <a:ext cx="5404926" cy="645048"/>
              </a:xfrm>
              <a:prstGeom prst="rect">
                <a:avLst/>
              </a:prstGeom>
              <a:blipFill>
                <a:blip r:embed="rId15"/>
                <a:stretch>
                  <a:fillRect l="-1806" b="-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26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8" grpId="0" animBg="1"/>
      <p:bldP spid="37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09FE-DAF8-4535-87A1-BC95479F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DF157-2A43-439E-9547-9A301906E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16" y="1048644"/>
            <a:ext cx="11954984" cy="56534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 survey open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Last Sections this week (through Friday)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0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FE077D5-299E-4958-8F33-D82385D0BE88}"/>
              </a:ext>
            </a:extLst>
          </p:cNvPr>
          <p:cNvSpPr/>
          <p:nvPr/>
        </p:nvSpPr>
        <p:spPr>
          <a:xfrm>
            <a:off x="27640" y="3117720"/>
            <a:ext cx="11255878" cy="8719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3AE67E2-0B71-4890-83D4-001575398B17}"/>
                  </a:ext>
                </a:extLst>
              </p:cNvPr>
              <p:cNvSpPr txBox="1"/>
              <p:nvPr/>
            </p:nvSpPr>
            <p:spPr>
              <a:xfrm>
                <a:off x="174261" y="3224909"/>
                <a:ext cx="1204817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MAIN LEMMA: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iff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shifts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s.t.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{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=∪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3AE67E2-0B71-4890-83D4-001575398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61" y="3224909"/>
                <a:ext cx="12048171" cy="523220"/>
              </a:xfrm>
              <a:prstGeom prst="rect">
                <a:avLst/>
              </a:prstGeom>
              <a:blipFill>
                <a:blip r:embed="rId3"/>
                <a:stretch>
                  <a:fillRect l="-1063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C5F0AD7-E092-4D03-92C0-A84A2DB23D67}"/>
                  </a:ext>
                </a:extLst>
              </p:cNvPr>
              <p:cNvSpPr txBox="1"/>
              <p:nvPr/>
            </p:nvSpPr>
            <p:spPr>
              <a:xfrm>
                <a:off x="266841" y="4236520"/>
                <a:ext cx="12589405" cy="703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CLAIM 1 (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⇐)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: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800" b="0" i="1" u="none" strike="noStrike" kern="0" cap="none" spc="0" normalizeH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0" cap="none" spc="0" normalizeH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∪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kumimoji="0" lang="en-US" sz="2800" b="0" i="1" u="none" strike="noStrike" kern="0" cap="none" spc="0" normalizeH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0" cap="none" spc="0" normalizeH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kumimoji="0" lang="en-US" sz="2800" b="0" i="1" u="none" strike="noStrike" kern="0" cap="none" spc="0" normalizeH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0" lang="en-US" sz="2800" b="0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kumimoji="0" lang="en-US" sz="2800" b="0" i="1" u="none" strike="noStrike" kern="0" cap="none" spc="0" normalizeH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0" cap="none" spc="0" normalizeH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2800" b="0" i="1" u="none" strike="noStrike" kern="0" cap="none" spc="0" normalizeH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C5F0AD7-E092-4D03-92C0-A84A2DB23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41" y="4236520"/>
                <a:ext cx="12589405" cy="703398"/>
              </a:xfrm>
              <a:prstGeom prst="rect">
                <a:avLst/>
              </a:prstGeom>
              <a:blipFill>
                <a:blip r:embed="rId4"/>
                <a:stretch>
                  <a:fillRect l="-1017" b="-121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ADC934-85BA-4A91-91C2-8C42467FC35D}"/>
                  </a:ext>
                </a:extLst>
              </p:cNvPr>
              <p:cNvSpPr txBox="1"/>
              <p:nvPr/>
            </p:nvSpPr>
            <p:spPr>
              <a:xfrm>
                <a:off x="650386" y="-109424"/>
                <a:ext cx="10020069" cy="7962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Ensure: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m:rPr>
                                <m:lit/>
                              </m:r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0,1</m:t>
                            </m:r>
                            <m:sSup>
                              <m:sSupPr>
                                <m:ctrlP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lit/>
                                  </m:rP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≥1−</m:t>
                    </m:r>
                    <m:sSup>
                      <m:sSup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≥1 −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ADC934-85BA-4A91-91C2-8C42467FC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86" y="-109424"/>
                <a:ext cx="10020069" cy="796244"/>
              </a:xfrm>
              <a:prstGeom prst="rect">
                <a:avLst/>
              </a:prstGeom>
              <a:blipFill>
                <a:blip r:embed="rId5"/>
                <a:stretch>
                  <a:fillRect l="-1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A90DC688-AD27-404F-A799-F72789EDDBDD}"/>
              </a:ext>
            </a:extLst>
          </p:cNvPr>
          <p:cNvSpPr/>
          <p:nvPr/>
        </p:nvSpPr>
        <p:spPr>
          <a:xfrm>
            <a:off x="4870020" y="662167"/>
            <a:ext cx="2255176" cy="1839293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D8D572-5FF6-4388-8853-B13C61914A8F}"/>
              </a:ext>
            </a:extLst>
          </p:cNvPr>
          <p:cNvSpPr/>
          <p:nvPr/>
        </p:nvSpPr>
        <p:spPr>
          <a:xfrm>
            <a:off x="8415279" y="626401"/>
            <a:ext cx="2255176" cy="1839293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01CEBC-88FE-4023-BFD1-1523258DEB10}"/>
              </a:ext>
            </a:extLst>
          </p:cNvPr>
          <p:cNvSpPr/>
          <p:nvPr/>
        </p:nvSpPr>
        <p:spPr>
          <a:xfrm>
            <a:off x="5751163" y="1487019"/>
            <a:ext cx="1131452" cy="773696"/>
          </a:xfrm>
          <a:custGeom>
            <a:avLst/>
            <a:gdLst>
              <a:gd name="connsiteX0" fmla="*/ 1668780 w 1684740"/>
              <a:gd name="connsiteY0" fmla="*/ 175260 h 1273900"/>
              <a:gd name="connsiteX1" fmla="*/ 1668780 w 1684740"/>
              <a:gd name="connsiteY1" fmla="*/ 175260 h 1273900"/>
              <a:gd name="connsiteX2" fmla="*/ 1569720 w 1684740"/>
              <a:gd name="connsiteY2" fmla="*/ 99060 h 1273900"/>
              <a:gd name="connsiteX3" fmla="*/ 1508760 w 1684740"/>
              <a:gd name="connsiteY3" fmla="*/ 76200 h 1273900"/>
              <a:gd name="connsiteX4" fmla="*/ 1440180 w 1684740"/>
              <a:gd name="connsiteY4" fmla="*/ 38100 h 1273900"/>
              <a:gd name="connsiteX5" fmla="*/ 1371600 w 1684740"/>
              <a:gd name="connsiteY5" fmla="*/ 22860 h 1273900"/>
              <a:gd name="connsiteX6" fmla="*/ 1257300 w 1684740"/>
              <a:gd name="connsiteY6" fmla="*/ 0 h 1273900"/>
              <a:gd name="connsiteX7" fmla="*/ 1173480 w 1684740"/>
              <a:gd name="connsiteY7" fmla="*/ 7620 h 1273900"/>
              <a:gd name="connsiteX8" fmla="*/ 1112520 w 1684740"/>
              <a:gd name="connsiteY8" fmla="*/ 53340 h 1273900"/>
              <a:gd name="connsiteX9" fmla="*/ 1089660 w 1684740"/>
              <a:gd name="connsiteY9" fmla="*/ 68580 h 1273900"/>
              <a:gd name="connsiteX10" fmla="*/ 1082040 w 1684740"/>
              <a:gd name="connsiteY10" fmla="*/ 91440 h 1273900"/>
              <a:gd name="connsiteX11" fmla="*/ 1066800 w 1684740"/>
              <a:gd name="connsiteY11" fmla="*/ 129540 h 1273900"/>
              <a:gd name="connsiteX12" fmla="*/ 1059180 w 1684740"/>
              <a:gd name="connsiteY12" fmla="*/ 182880 h 1273900"/>
              <a:gd name="connsiteX13" fmla="*/ 1043940 w 1684740"/>
              <a:gd name="connsiteY13" fmla="*/ 236220 h 1273900"/>
              <a:gd name="connsiteX14" fmla="*/ 1036320 w 1684740"/>
              <a:gd name="connsiteY14" fmla="*/ 510540 h 1273900"/>
              <a:gd name="connsiteX15" fmla="*/ 998220 w 1684740"/>
              <a:gd name="connsiteY15" fmla="*/ 563880 h 1273900"/>
              <a:gd name="connsiteX16" fmla="*/ 967740 w 1684740"/>
              <a:gd name="connsiteY16" fmla="*/ 601980 h 1273900"/>
              <a:gd name="connsiteX17" fmla="*/ 937260 w 1684740"/>
              <a:gd name="connsiteY17" fmla="*/ 624840 h 1273900"/>
              <a:gd name="connsiteX18" fmla="*/ 914400 w 1684740"/>
              <a:gd name="connsiteY18" fmla="*/ 655320 h 1273900"/>
              <a:gd name="connsiteX19" fmla="*/ 845820 w 1684740"/>
              <a:gd name="connsiteY19" fmla="*/ 693420 h 1273900"/>
              <a:gd name="connsiteX20" fmla="*/ 807720 w 1684740"/>
              <a:gd name="connsiteY20" fmla="*/ 716280 h 1273900"/>
              <a:gd name="connsiteX21" fmla="*/ 731520 w 1684740"/>
              <a:gd name="connsiteY21" fmla="*/ 739140 h 1273900"/>
              <a:gd name="connsiteX22" fmla="*/ 541020 w 1684740"/>
              <a:gd name="connsiteY22" fmla="*/ 762000 h 1273900"/>
              <a:gd name="connsiteX23" fmla="*/ 487680 w 1684740"/>
              <a:gd name="connsiteY23" fmla="*/ 784860 h 1273900"/>
              <a:gd name="connsiteX24" fmla="*/ 449580 w 1684740"/>
              <a:gd name="connsiteY24" fmla="*/ 800100 h 1273900"/>
              <a:gd name="connsiteX25" fmla="*/ 426720 w 1684740"/>
              <a:gd name="connsiteY25" fmla="*/ 822960 h 1273900"/>
              <a:gd name="connsiteX26" fmla="*/ 381000 w 1684740"/>
              <a:gd name="connsiteY26" fmla="*/ 845820 h 1273900"/>
              <a:gd name="connsiteX27" fmla="*/ 259080 w 1684740"/>
              <a:gd name="connsiteY27" fmla="*/ 899160 h 1273900"/>
              <a:gd name="connsiteX28" fmla="*/ 160020 w 1684740"/>
              <a:gd name="connsiteY28" fmla="*/ 952500 h 1273900"/>
              <a:gd name="connsiteX29" fmla="*/ 129540 w 1684740"/>
              <a:gd name="connsiteY29" fmla="*/ 960120 h 1273900"/>
              <a:gd name="connsiteX30" fmla="*/ 68580 w 1684740"/>
              <a:gd name="connsiteY30" fmla="*/ 990600 h 1273900"/>
              <a:gd name="connsiteX31" fmla="*/ 45720 w 1684740"/>
              <a:gd name="connsiteY31" fmla="*/ 1028700 h 1273900"/>
              <a:gd name="connsiteX32" fmla="*/ 22860 w 1684740"/>
              <a:gd name="connsiteY32" fmla="*/ 1051560 h 1273900"/>
              <a:gd name="connsiteX33" fmla="*/ 0 w 1684740"/>
              <a:gd name="connsiteY33" fmla="*/ 1112520 h 1273900"/>
              <a:gd name="connsiteX34" fmla="*/ 15240 w 1684740"/>
              <a:gd name="connsiteY34" fmla="*/ 1181100 h 1273900"/>
              <a:gd name="connsiteX35" fmla="*/ 91440 w 1684740"/>
              <a:gd name="connsiteY35" fmla="*/ 1249680 h 1273900"/>
              <a:gd name="connsiteX36" fmla="*/ 106680 w 1684740"/>
              <a:gd name="connsiteY36" fmla="*/ 1272540 h 1273900"/>
              <a:gd name="connsiteX37" fmla="*/ 441960 w 1684740"/>
              <a:gd name="connsiteY37" fmla="*/ 1264920 h 1273900"/>
              <a:gd name="connsiteX38" fmla="*/ 480060 w 1684740"/>
              <a:gd name="connsiteY38" fmla="*/ 1196340 h 1273900"/>
              <a:gd name="connsiteX39" fmla="*/ 502920 w 1684740"/>
              <a:gd name="connsiteY39" fmla="*/ 1181100 h 1273900"/>
              <a:gd name="connsiteX40" fmla="*/ 518160 w 1684740"/>
              <a:gd name="connsiteY40" fmla="*/ 1158240 h 1273900"/>
              <a:gd name="connsiteX41" fmla="*/ 624840 w 1684740"/>
              <a:gd name="connsiteY41" fmla="*/ 1135380 h 1273900"/>
              <a:gd name="connsiteX42" fmla="*/ 670560 w 1684740"/>
              <a:gd name="connsiteY42" fmla="*/ 1120140 h 1273900"/>
              <a:gd name="connsiteX43" fmla="*/ 769620 w 1684740"/>
              <a:gd name="connsiteY43" fmla="*/ 1074420 h 1273900"/>
              <a:gd name="connsiteX44" fmla="*/ 807720 w 1684740"/>
              <a:gd name="connsiteY44" fmla="*/ 1051560 h 1273900"/>
              <a:gd name="connsiteX45" fmla="*/ 830580 w 1684740"/>
              <a:gd name="connsiteY45" fmla="*/ 1028700 h 1273900"/>
              <a:gd name="connsiteX46" fmla="*/ 853440 w 1684740"/>
              <a:gd name="connsiteY46" fmla="*/ 1021080 h 1273900"/>
              <a:gd name="connsiteX47" fmla="*/ 883920 w 1684740"/>
              <a:gd name="connsiteY47" fmla="*/ 1013460 h 1273900"/>
              <a:gd name="connsiteX48" fmla="*/ 906780 w 1684740"/>
              <a:gd name="connsiteY48" fmla="*/ 1005840 h 1273900"/>
              <a:gd name="connsiteX49" fmla="*/ 990600 w 1684740"/>
              <a:gd name="connsiteY49" fmla="*/ 998220 h 1273900"/>
              <a:gd name="connsiteX50" fmla="*/ 1028700 w 1684740"/>
              <a:gd name="connsiteY50" fmla="*/ 952500 h 1273900"/>
              <a:gd name="connsiteX51" fmla="*/ 1051560 w 1684740"/>
              <a:gd name="connsiteY51" fmla="*/ 906780 h 1273900"/>
              <a:gd name="connsiteX52" fmla="*/ 1074420 w 1684740"/>
              <a:gd name="connsiteY52" fmla="*/ 891540 h 1273900"/>
              <a:gd name="connsiteX53" fmla="*/ 1082040 w 1684740"/>
              <a:gd name="connsiteY53" fmla="*/ 868680 h 1273900"/>
              <a:gd name="connsiteX54" fmla="*/ 1127760 w 1684740"/>
              <a:gd name="connsiteY54" fmla="*/ 830580 h 1273900"/>
              <a:gd name="connsiteX55" fmla="*/ 1165860 w 1684740"/>
              <a:gd name="connsiteY55" fmla="*/ 784860 h 1273900"/>
              <a:gd name="connsiteX56" fmla="*/ 1196340 w 1684740"/>
              <a:gd name="connsiteY56" fmla="*/ 762000 h 1273900"/>
              <a:gd name="connsiteX57" fmla="*/ 1242060 w 1684740"/>
              <a:gd name="connsiteY57" fmla="*/ 685800 h 1273900"/>
              <a:gd name="connsiteX58" fmla="*/ 1264920 w 1684740"/>
              <a:gd name="connsiteY58" fmla="*/ 662940 h 1273900"/>
              <a:gd name="connsiteX59" fmla="*/ 1280160 w 1684740"/>
              <a:gd name="connsiteY59" fmla="*/ 640080 h 1273900"/>
              <a:gd name="connsiteX60" fmla="*/ 1303020 w 1684740"/>
              <a:gd name="connsiteY60" fmla="*/ 403860 h 1273900"/>
              <a:gd name="connsiteX61" fmla="*/ 1333500 w 1684740"/>
              <a:gd name="connsiteY61" fmla="*/ 358140 h 1273900"/>
              <a:gd name="connsiteX62" fmla="*/ 1363980 w 1684740"/>
              <a:gd name="connsiteY62" fmla="*/ 342900 h 1273900"/>
              <a:gd name="connsiteX63" fmla="*/ 1508760 w 1684740"/>
              <a:gd name="connsiteY63" fmla="*/ 350520 h 1273900"/>
              <a:gd name="connsiteX64" fmla="*/ 1539240 w 1684740"/>
              <a:gd name="connsiteY64" fmla="*/ 365760 h 1273900"/>
              <a:gd name="connsiteX65" fmla="*/ 1600200 w 1684740"/>
              <a:gd name="connsiteY65" fmla="*/ 396240 h 1273900"/>
              <a:gd name="connsiteX66" fmla="*/ 1668780 w 1684740"/>
              <a:gd name="connsiteY66" fmla="*/ 388620 h 1273900"/>
              <a:gd name="connsiteX67" fmla="*/ 1684020 w 1684740"/>
              <a:gd name="connsiteY67" fmla="*/ 365760 h 1273900"/>
              <a:gd name="connsiteX68" fmla="*/ 1668780 w 1684740"/>
              <a:gd name="connsiteY68" fmla="*/ 175260 h 127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684740" h="1273900">
                <a:moveTo>
                  <a:pt x="1668780" y="175260"/>
                </a:moveTo>
                <a:lnTo>
                  <a:pt x="1668780" y="175260"/>
                </a:lnTo>
                <a:cubicBezTo>
                  <a:pt x="1634069" y="144888"/>
                  <a:pt x="1610460" y="117863"/>
                  <a:pt x="1569720" y="99060"/>
                </a:cubicBezTo>
                <a:cubicBezTo>
                  <a:pt x="1550016" y="89966"/>
                  <a:pt x="1528517" y="85180"/>
                  <a:pt x="1508760" y="76200"/>
                </a:cubicBezTo>
                <a:cubicBezTo>
                  <a:pt x="1446750" y="48014"/>
                  <a:pt x="1540553" y="71558"/>
                  <a:pt x="1440180" y="38100"/>
                </a:cubicBezTo>
                <a:cubicBezTo>
                  <a:pt x="1417964" y="30695"/>
                  <a:pt x="1394418" y="28126"/>
                  <a:pt x="1371600" y="22860"/>
                </a:cubicBezTo>
                <a:cubicBezTo>
                  <a:pt x="1290772" y="4207"/>
                  <a:pt x="1413242" y="28353"/>
                  <a:pt x="1257300" y="0"/>
                </a:cubicBezTo>
                <a:cubicBezTo>
                  <a:pt x="1229360" y="2540"/>
                  <a:pt x="1200990" y="2118"/>
                  <a:pt x="1173480" y="7620"/>
                </a:cubicBezTo>
                <a:cubicBezTo>
                  <a:pt x="1143311" y="13654"/>
                  <a:pt x="1134382" y="34601"/>
                  <a:pt x="1112520" y="53340"/>
                </a:cubicBezTo>
                <a:cubicBezTo>
                  <a:pt x="1105567" y="59300"/>
                  <a:pt x="1097280" y="63500"/>
                  <a:pt x="1089660" y="68580"/>
                </a:cubicBezTo>
                <a:cubicBezTo>
                  <a:pt x="1087120" y="76200"/>
                  <a:pt x="1084860" y="83919"/>
                  <a:pt x="1082040" y="91440"/>
                </a:cubicBezTo>
                <a:cubicBezTo>
                  <a:pt x="1077237" y="104247"/>
                  <a:pt x="1070117" y="116270"/>
                  <a:pt x="1066800" y="129540"/>
                </a:cubicBezTo>
                <a:cubicBezTo>
                  <a:pt x="1062444" y="146964"/>
                  <a:pt x="1062943" y="165318"/>
                  <a:pt x="1059180" y="182880"/>
                </a:cubicBezTo>
                <a:cubicBezTo>
                  <a:pt x="1055305" y="200961"/>
                  <a:pt x="1049020" y="218440"/>
                  <a:pt x="1043940" y="236220"/>
                </a:cubicBezTo>
                <a:cubicBezTo>
                  <a:pt x="1041400" y="327660"/>
                  <a:pt x="1043161" y="419321"/>
                  <a:pt x="1036320" y="510540"/>
                </a:cubicBezTo>
                <a:cubicBezTo>
                  <a:pt x="1034528" y="534434"/>
                  <a:pt x="1011782" y="548380"/>
                  <a:pt x="998220" y="563880"/>
                </a:cubicBezTo>
                <a:cubicBezTo>
                  <a:pt x="987510" y="576120"/>
                  <a:pt x="979240" y="590480"/>
                  <a:pt x="967740" y="601980"/>
                </a:cubicBezTo>
                <a:cubicBezTo>
                  <a:pt x="958760" y="610960"/>
                  <a:pt x="946240" y="615860"/>
                  <a:pt x="937260" y="624840"/>
                </a:cubicBezTo>
                <a:cubicBezTo>
                  <a:pt x="928280" y="633820"/>
                  <a:pt x="923958" y="646957"/>
                  <a:pt x="914400" y="655320"/>
                </a:cubicBezTo>
                <a:cubicBezTo>
                  <a:pt x="897829" y="669820"/>
                  <a:pt x="865565" y="682451"/>
                  <a:pt x="845820" y="693420"/>
                </a:cubicBezTo>
                <a:cubicBezTo>
                  <a:pt x="832873" y="700613"/>
                  <a:pt x="821203" y="710151"/>
                  <a:pt x="807720" y="716280"/>
                </a:cubicBezTo>
                <a:cubicBezTo>
                  <a:pt x="788284" y="725115"/>
                  <a:pt x="753973" y="733959"/>
                  <a:pt x="731520" y="739140"/>
                </a:cubicBezTo>
                <a:cubicBezTo>
                  <a:pt x="628693" y="762869"/>
                  <a:pt x="676744" y="753517"/>
                  <a:pt x="541020" y="762000"/>
                </a:cubicBezTo>
                <a:cubicBezTo>
                  <a:pt x="494067" y="777651"/>
                  <a:pt x="544176" y="759751"/>
                  <a:pt x="487680" y="784860"/>
                </a:cubicBezTo>
                <a:cubicBezTo>
                  <a:pt x="475181" y="790415"/>
                  <a:pt x="462280" y="795020"/>
                  <a:pt x="449580" y="800100"/>
                </a:cubicBezTo>
                <a:cubicBezTo>
                  <a:pt x="441960" y="807720"/>
                  <a:pt x="435686" y="816982"/>
                  <a:pt x="426720" y="822960"/>
                </a:cubicBezTo>
                <a:cubicBezTo>
                  <a:pt x="412543" y="832411"/>
                  <a:pt x="396512" y="838769"/>
                  <a:pt x="381000" y="845820"/>
                </a:cubicBezTo>
                <a:cubicBezTo>
                  <a:pt x="340617" y="864176"/>
                  <a:pt x="298137" y="878129"/>
                  <a:pt x="259080" y="899160"/>
                </a:cubicBezTo>
                <a:cubicBezTo>
                  <a:pt x="226060" y="916940"/>
                  <a:pt x="193953" y="936531"/>
                  <a:pt x="160020" y="952500"/>
                </a:cubicBezTo>
                <a:cubicBezTo>
                  <a:pt x="150544" y="956959"/>
                  <a:pt x="139475" y="956808"/>
                  <a:pt x="129540" y="960120"/>
                </a:cubicBezTo>
                <a:cubicBezTo>
                  <a:pt x="92258" y="972547"/>
                  <a:pt x="96581" y="971933"/>
                  <a:pt x="68580" y="990600"/>
                </a:cubicBezTo>
                <a:cubicBezTo>
                  <a:pt x="60960" y="1003300"/>
                  <a:pt x="54606" y="1016852"/>
                  <a:pt x="45720" y="1028700"/>
                </a:cubicBezTo>
                <a:cubicBezTo>
                  <a:pt x="39254" y="1037321"/>
                  <a:pt x="28571" y="1042422"/>
                  <a:pt x="22860" y="1051560"/>
                </a:cubicBezTo>
                <a:cubicBezTo>
                  <a:pt x="16352" y="1061973"/>
                  <a:pt x="5066" y="1097321"/>
                  <a:pt x="0" y="1112520"/>
                </a:cubicBezTo>
                <a:cubicBezTo>
                  <a:pt x="193" y="1113678"/>
                  <a:pt x="7282" y="1170868"/>
                  <a:pt x="15240" y="1181100"/>
                </a:cubicBezTo>
                <a:cubicBezTo>
                  <a:pt x="86104" y="1272210"/>
                  <a:pt x="34194" y="1192434"/>
                  <a:pt x="91440" y="1249680"/>
                </a:cubicBezTo>
                <a:cubicBezTo>
                  <a:pt x="97916" y="1256156"/>
                  <a:pt x="101600" y="1264920"/>
                  <a:pt x="106680" y="1272540"/>
                </a:cubicBezTo>
                <a:cubicBezTo>
                  <a:pt x="218440" y="1270000"/>
                  <a:pt x="331341" y="1281052"/>
                  <a:pt x="441960" y="1264920"/>
                </a:cubicBezTo>
                <a:cubicBezTo>
                  <a:pt x="482523" y="1259005"/>
                  <a:pt x="464180" y="1216190"/>
                  <a:pt x="480060" y="1196340"/>
                </a:cubicBezTo>
                <a:cubicBezTo>
                  <a:pt x="485781" y="1189189"/>
                  <a:pt x="495300" y="1186180"/>
                  <a:pt x="502920" y="1181100"/>
                </a:cubicBezTo>
                <a:cubicBezTo>
                  <a:pt x="508000" y="1173480"/>
                  <a:pt x="511684" y="1164716"/>
                  <a:pt x="518160" y="1158240"/>
                </a:cubicBezTo>
                <a:cubicBezTo>
                  <a:pt x="547422" y="1128978"/>
                  <a:pt x="583798" y="1139111"/>
                  <a:pt x="624840" y="1135380"/>
                </a:cubicBezTo>
                <a:cubicBezTo>
                  <a:pt x="640080" y="1130300"/>
                  <a:pt x="655566" y="1125907"/>
                  <a:pt x="670560" y="1120140"/>
                </a:cubicBezTo>
                <a:cubicBezTo>
                  <a:pt x="700484" y="1108631"/>
                  <a:pt x="741019" y="1090021"/>
                  <a:pt x="769620" y="1074420"/>
                </a:cubicBezTo>
                <a:cubicBezTo>
                  <a:pt x="782622" y="1067328"/>
                  <a:pt x="795872" y="1060446"/>
                  <a:pt x="807720" y="1051560"/>
                </a:cubicBezTo>
                <a:cubicBezTo>
                  <a:pt x="816341" y="1045094"/>
                  <a:pt x="821614" y="1034678"/>
                  <a:pt x="830580" y="1028700"/>
                </a:cubicBezTo>
                <a:cubicBezTo>
                  <a:pt x="837263" y="1024245"/>
                  <a:pt x="845717" y="1023287"/>
                  <a:pt x="853440" y="1021080"/>
                </a:cubicBezTo>
                <a:cubicBezTo>
                  <a:pt x="863510" y="1018203"/>
                  <a:pt x="873850" y="1016337"/>
                  <a:pt x="883920" y="1013460"/>
                </a:cubicBezTo>
                <a:cubicBezTo>
                  <a:pt x="891643" y="1011253"/>
                  <a:pt x="898829" y="1006976"/>
                  <a:pt x="906780" y="1005840"/>
                </a:cubicBezTo>
                <a:cubicBezTo>
                  <a:pt x="934553" y="1001872"/>
                  <a:pt x="962660" y="1000760"/>
                  <a:pt x="990600" y="998220"/>
                </a:cubicBezTo>
                <a:cubicBezTo>
                  <a:pt x="1007452" y="981368"/>
                  <a:pt x="1018091" y="973718"/>
                  <a:pt x="1028700" y="952500"/>
                </a:cubicBezTo>
                <a:cubicBezTo>
                  <a:pt x="1041095" y="927710"/>
                  <a:pt x="1029722" y="928618"/>
                  <a:pt x="1051560" y="906780"/>
                </a:cubicBezTo>
                <a:cubicBezTo>
                  <a:pt x="1058036" y="900304"/>
                  <a:pt x="1066800" y="896620"/>
                  <a:pt x="1074420" y="891540"/>
                </a:cubicBezTo>
                <a:cubicBezTo>
                  <a:pt x="1076960" y="883920"/>
                  <a:pt x="1077585" y="875363"/>
                  <a:pt x="1082040" y="868680"/>
                </a:cubicBezTo>
                <a:cubicBezTo>
                  <a:pt x="1093774" y="851079"/>
                  <a:pt x="1110892" y="841825"/>
                  <a:pt x="1127760" y="830580"/>
                </a:cubicBezTo>
                <a:cubicBezTo>
                  <a:pt x="1143437" y="807064"/>
                  <a:pt x="1143043" y="804417"/>
                  <a:pt x="1165860" y="784860"/>
                </a:cubicBezTo>
                <a:cubicBezTo>
                  <a:pt x="1175503" y="776595"/>
                  <a:pt x="1187903" y="771492"/>
                  <a:pt x="1196340" y="762000"/>
                </a:cubicBezTo>
                <a:cubicBezTo>
                  <a:pt x="1265398" y="684310"/>
                  <a:pt x="1198611" y="746628"/>
                  <a:pt x="1242060" y="685800"/>
                </a:cubicBezTo>
                <a:cubicBezTo>
                  <a:pt x="1248324" y="677031"/>
                  <a:pt x="1258021" y="671219"/>
                  <a:pt x="1264920" y="662940"/>
                </a:cubicBezTo>
                <a:cubicBezTo>
                  <a:pt x="1270783" y="655905"/>
                  <a:pt x="1275080" y="647700"/>
                  <a:pt x="1280160" y="640080"/>
                </a:cubicBezTo>
                <a:cubicBezTo>
                  <a:pt x="1287780" y="561340"/>
                  <a:pt x="1288315" y="481589"/>
                  <a:pt x="1303020" y="403860"/>
                </a:cubicBezTo>
                <a:cubicBezTo>
                  <a:pt x="1306425" y="385863"/>
                  <a:pt x="1317117" y="366331"/>
                  <a:pt x="1333500" y="358140"/>
                </a:cubicBezTo>
                <a:lnTo>
                  <a:pt x="1363980" y="342900"/>
                </a:lnTo>
                <a:cubicBezTo>
                  <a:pt x="1412240" y="345440"/>
                  <a:pt x="1460839" y="344269"/>
                  <a:pt x="1508760" y="350520"/>
                </a:cubicBezTo>
                <a:cubicBezTo>
                  <a:pt x="1520024" y="351989"/>
                  <a:pt x="1529310" y="360243"/>
                  <a:pt x="1539240" y="365760"/>
                </a:cubicBezTo>
                <a:cubicBezTo>
                  <a:pt x="1593225" y="395752"/>
                  <a:pt x="1558410" y="382310"/>
                  <a:pt x="1600200" y="396240"/>
                </a:cubicBezTo>
                <a:cubicBezTo>
                  <a:pt x="1623060" y="393700"/>
                  <a:pt x="1647164" y="396480"/>
                  <a:pt x="1668780" y="388620"/>
                </a:cubicBezTo>
                <a:cubicBezTo>
                  <a:pt x="1677387" y="385490"/>
                  <a:pt x="1683227" y="374884"/>
                  <a:pt x="1684020" y="365760"/>
                </a:cubicBezTo>
                <a:cubicBezTo>
                  <a:pt x="1688421" y="315151"/>
                  <a:pt x="1671320" y="207010"/>
                  <a:pt x="1668780" y="175260"/>
                </a:cubicBezTo>
                <a:close/>
              </a:path>
            </a:pathLst>
          </a:custGeom>
          <a:solidFill>
            <a:srgbClr val="FF99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AB60E37-FC3C-4986-B0BD-FFE379FD8DED}"/>
              </a:ext>
            </a:extLst>
          </p:cNvPr>
          <p:cNvSpPr/>
          <p:nvPr/>
        </p:nvSpPr>
        <p:spPr>
          <a:xfrm>
            <a:off x="9877610" y="793522"/>
            <a:ext cx="707076" cy="1406159"/>
          </a:xfrm>
          <a:custGeom>
            <a:avLst/>
            <a:gdLst>
              <a:gd name="connsiteX0" fmla="*/ 724826 w 976286"/>
              <a:gd name="connsiteY0" fmla="*/ 0 h 1600200"/>
              <a:gd name="connsiteX1" fmla="*/ 724826 w 976286"/>
              <a:gd name="connsiteY1" fmla="*/ 0 h 1600200"/>
              <a:gd name="connsiteX2" fmla="*/ 351446 w 976286"/>
              <a:gd name="connsiteY2" fmla="*/ 205740 h 1600200"/>
              <a:gd name="connsiteX3" fmla="*/ 359066 w 976286"/>
              <a:gd name="connsiteY3" fmla="*/ 327660 h 1600200"/>
              <a:gd name="connsiteX4" fmla="*/ 404786 w 976286"/>
              <a:gd name="connsiteY4" fmla="*/ 396240 h 1600200"/>
              <a:gd name="connsiteX5" fmla="*/ 435266 w 976286"/>
              <a:gd name="connsiteY5" fmla="*/ 419100 h 1600200"/>
              <a:gd name="connsiteX6" fmla="*/ 458126 w 976286"/>
              <a:gd name="connsiteY6" fmla="*/ 449580 h 1600200"/>
              <a:gd name="connsiteX7" fmla="*/ 442886 w 976286"/>
              <a:gd name="connsiteY7" fmla="*/ 525780 h 1600200"/>
              <a:gd name="connsiteX8" fmla="*/ 427646 w 976286"/>
              <a:gd name="connsiteY8" fmla="*/ 586740 h 1600200"/>
              <a:gd name="connsiteX9" fmla="*/ 404786 w 976286"/>
              <a:gd name="connsiteY9" fmla="*/ 609600 h 1600200"/>
              <a:gd name="connsiteX10" fmla="*/ 366686 w 976286"/>
              <a:gd name="connsiteY10" fmla="*/ 693420 h 1600200"/>
              <a:gd name="connsiteX11" fmla="*/ 359066 w 976286"/>
              <a:gd name="connsiteY11" fmla="*/ 731520 h 1600200"/>
              <a:gd name="connsiteX12" fmla="*/ 313346 w 976286"/>
              <a:gd name="connsiteY12" fmla="*/ 822960 h 1600200"/>
              <a:gd name="connsiteX13" fmla="*/ 290486 w 976286"/>
              <a:gd name="connsiteY13" fmla="*/ 845820 h 1600200"/>
              <a:gd name="connsiteX14" fmla="*/ 244766 w 976286"/>
              <a:gd name="connsiteY14" fmla="*/ 861060 h 1600200"/>
              <a:gd name="connsiteX15" fmla="*/ 138086 w 976286"/>
              <a:gd name="connsiteY15" fmla="*/ 929640 h 1600200"/>
              <a:gd name="connsiteX16" fmla="*/ 99986 w 976286"/>
              <a:gd name="connsiteY16" fmla="*/ 944880 h 1600200"/>
              <a:gd name="connsiteX17" fmla="*/ 39026 w 976286"/>
              <a:gd name="connsiteY17" fmla="*/ 975360 h 1600200"/>
              <a:gd name="connsiteX18" fmla="*/ 16166 w 976286"/>
              <a:gd name="connsiteY18" fmla="*/ 990600 h 1600200"/>
              <a:gd name="connsiteX19" fmla="*/ 926 w 976286"/>
              <a:gd name="connsiteY19" fmla="*/ 1036320 h 1600200"/>
              <a:gd name="connsiteX20" fmla="*/ 8546 w 976286"/>
              <a:gd name="connsiteY20" fmla="*/ 1211580 h 1600200"/>
              <a:gd name="connsiteX21" fmla="*/ 61886 w 976286"/>
              <a:gd name="connsiteY21" fmla="*/ 1264920 h 1600200"/>
              <a:gd name="connsiteX22" fmla="*/ 69506 w 976286"/>
              <a:gd name="connsiteY22" fmla="*/ 1287780 h 1600200"/>
              <a:gd name="connsiteX23" fmla="*/ 92366 w 976286"/>
              <a:gd name="connsiteY23" fmla="*/ 1310640 h 1600200"/>
              <a:gd name="connsiteX24" fmla="*/ 99986 w 976286"/>
              <a:gd name="connsiteY24" fmla="*/ 1409700 h 1600200"/>
              <a:gd name="connsiteX25" fmla="*/ 130466 w 976286"/>
              <a:gd name="connsiteY25" fmla="*/ 1432560 h 1600200"/>
              <a:gd name="connsiteX26" fmla="*/ 145706 w 976286"/>
              <a:gd name="connsiteY26" fmla="*/ 1455420 h 1600200"/>
              <a:gd name="connsiteX27" fmla="*/ 214286 w 976286"/>
              <a:gd name="connsiteY27" fmla="*/ 1493520 h 1600200"/>
              <a:gd name="connsiteX28" fmla="*/ 237146 w 976286"/>
              <a:gd name="connsiteY28" fmla="*/ 1516380 h 1600200"/>
              <a:gd name="connsiteX29" fmla="*/ 313346 w 976286"/>
              <a:gd name="connsiteY29" fmla="*/ 1562100 h 1600200"/>
              <a:gd name="connsiteX30" fmla="*/ 336206 w 976286"/>
              <a:gd name="connsiteY30" fmla="*/ 1577340 h 1600200"/>
              <a:gd name="connsiteX31" fmla="*/ 435266 w 976286"/>
              <a:gd name="connsiteY31" fmla="*/ 1600200 h 1600200"/>
              <a:gd name="connsiteX32" fmla="*/ 625766 w 976286"/>
              <a:gd name="connsiteY32" fmla="*/ 1592580 h 1600200"/>
              <a:gd name="connsiteX33" fmla="*/ 656246 w 976286"/>
              <a:gd name="connsiteY33" fmla="*/ 1562100 h 1600200"/>
              <a:gd name="connsiteX34" fmla="*/ 679106 w 976286"/>
              <a:gd name="connsiteY34" fmla="*/ 1554480 h 1600200"/>
              <a:gd name="connsiteX35" fmla="*/ 709586 w 976286"/>
              <a:gd name="connsiteY35" fmla="*/ 1539240 h 1600200"/>
              <a:gd name="connsiteX36" fmla="*/ 732446 w 976286"/>
              <a:gd name="connsiteY36" fmla="*/ 1508760 h 1600200"/>
              <a:gd name="connsiteX37" fmla="*/ 747686 w 976286"/>
              <a:gd name="connsiteY37" fmla="*/ 1485900 h 1600200"/>
              <a:gd name="connsiteX38" fmla="*/ 740066 w 976286"/>
              <a:gd name="connsiteY38" fmla="*/ 1363980 h 1600200"/>
              <a:gd name="connsiteX39" fmla="*/ 694346 w 976286"/>
              <a:gd name="connsiteY39" fmla="*/ 1333500 h 1600200"/>
              <a:gd name="connsiteX40" fmla="*/ 663866 w 976286"/>
              <a:gd name="connsiteY40" fmla="*/ 1318260 h 1600200"/>
              <a:gd name="connsiteX41" fmla="*/ 564806 w 976286"/>
              <a:gd name="connsiteY41" fmla="*/ 1303020 h 1600200"/>
              <a:gd name="connsiteX42" fmla="*/ 541946 w 976286"/>
              <a:gd name="connsiteY42" fmla="*/ 1287780 h 1600200"/>
              <a:gd name="connsiteX43" fmla="*/ 465746 w 976286"/>
              <a:gd name="connsiteY43" fmla="*/ 1242060 h 1600200"/>
              <a:gd name="connsiteX44" fmla="*/ 442886 w 976286"/>
              <a:gd name="connsiteY44" fmla="*/ 1219200 h 1600200"/>
              <a:gd name="connsiteX45" fmla="*/ 420026 w 976286"/>
              <a:gd name="connsiteY45" fmla="*/ 1203960 h 1600200"/>
              <a:gd name="connsiteX46" fmla="*/ 381926 w 976286"/>
              <a:gd name="connsiteY46" fmla="*/ 1158240 h 1600200"/>
              <a:gd name="connsiteX47" fmla="*/ 389546 w 976286"/>
              <a:gd name="connsiteY47" fmla="*/ 1089660 h 1600200"/>
              <a:gd name="connsiteX48" fmla="*/ 465746 w 976286"/>
              <a:gd name="connsiteY48" fmla="*/ 1036320 h 1600200"/>
              <a:gd name="connsiteX49" fmla="*/ 618146 w 976286"/>
              <a:gd name="connsiteY49" fmla="*/ 1051560 h 1600200"/>
              <a:gd name="connsiteX50" fmla="*/ 641006 w 976286"/>
              <a:gd name="connsiteY50" fmla="*/ 1066800 h 1600200"/>
              <a:gd name="connsiteX51" fmla="*/ 671486 w 976286"/>
              <a:gd name="connsiteY51" fmla="*/ 1074420 h 1600200"/>
              <a:gd name="connsiteX52" fmla="*/ 724826 w 976286"/>
              <a:gd name="connsiteY52" fmla="*/ 1066800 h 1600200"/>
              <a:gd name="connsiteX53" fmla="*/ 740066 w 976286"/>
              <a:gd name="connsiteY53" fmla="*/ 1021080 h 1600200"/>
              <a:gd name="connsiteX54" fmla="*/ 762926 w 976286"/>
              <a:gd name="connsiteY54" fmla="*/ 998220 h 1600200"/>
              <a:gd name="connsiteX55" fmla="*/ 778166 w 976286"/>
              <a:gd name="connsiteY55" fmla="*/ 906780 h 1600200"/>
              <a:gd name="connsiteX56" fmla="*/ 770546 w 976286"/>
              <a:gd name="connsiteY56" fmla="*/ 723900 h 1600200"/>
              <a:gd name="connsiteX57" fmla="*/ 762926 w 976286"/>
              <a:gd name="connsiteY57" fmla="*/ 701040 h 1600200"/>
              <a:gd name="connsiteX58" fmla="*/ 740066 w 976286"/>
              <a:gd name="connsiteY58" fmla="*/ 678180 h 1600200"/>
              <a:gd name="connsiteX59" fmla="*/ 724826 w 976286"/>
              <a:gd name="connsiteY59" fmla="*/ 632460 h 1600200"/>
              <a:gd name="connsiteX60" fmla="*/ 717206 w 976286"/>
              <a:gd name="connsiteY60" fmla="*/ 601980 h 1600200"/>
              <a:gd name="connsiteX61" fmla="*/ 701966 w 976286"/>
              <a:gd name="connsiteY61" fmla="*/ 579120 h 1600200"/>
              <a:gd name="connsiteX62" fmla="*/ 717206 w 976286"/>
              <a:gd name="connsiteY62" fmla="*/ 426720 h 1600200"/>
              <a:gd name="connsiteX63" fmla="*/ 976286 w 976286"/>
              <a:gd name="connsiteY63" fmla="*/ 396240 h 1600200"/>
              <a:gd name="connsiteX64" fmla="*/ 961046 w 976286"/>
              <a:gd name="connsiteY64" fmla="*/ 266700 h 1600200"/>
              <a:gd name="connsiteX65" fmla="*/ 945806 w 976286"/>
              <a:gd name="connsiteY65" fmla="*/ 198120 h 1600200"/>
              <a:gd name="connsiteX66" fmla="*/ 938186 w 976286"/>
              <a:gd name="connsiteY66" fmla="*/ 160020 h 1600200"/>
              <a:gd name="connsiteX67" fmla="*/ 816266 w 976286"/>
              <a:gd name="connsiteY67" fmla="*/ 205740 h 1600200"/>
              <a:gd name="connsiteX68" fmla="*/ 778166 w 976286"/>
              <a:gd name="connsiteY68" fmla="*/ 228600 h 1600200"/>
              <a:gd name="connsiteX69" fmla="*/ 755306 w 976286"/>
              <a:gd name="connsiteY69" fmla="*/ 243840 h 1600200"/>
              <a:gd name="connsiteX70" fmla="*/ 709586 w 976286"/>
              <a:gd name="connsiteY70" fmla="*/ 259080 h 1600200"/>
              <a:gd name="connsiteX71" fmla="*/ 686726 w 976286"/>
              <a:gd name="connsiteY71" fmla="*/ 266700 h 1600200"/>
              <a:gd name="connsiteX72" fmla="*/ 663866 w 976286"/>
              <a:gd name="connsiteY72" fmla="*/ 289560 h 1600200"/>
              <a:gd name="connsiteX73" fmla="*/ 641006 w 976286"/>
              <a:gd name="connsiteY73" fmla="*/ 198120 h 1600200"/>
              <a:gd name="connsiteX74" fmla="*/ 671486 w 976286"/>
              <a:gd name="connsiteY74" fmla="*/ 152400 h 1600200"/>
              <a:gd name="connsiteX75" fmla="*/ 701966 w 976286"/>
              <a:gd name="connsiteY75" fmla="*/ 137160 h 1600200"/>
              <a:gd name="connsiteX76" fmla="*/ 770546 w 976286"/>
              <a:gd name="connsiteY76" fmla="*/ 121920 h 1600200"/>
              <a:gd name="connsiteX77" fmla="*/ 801026 w 976286"/>
              <a:gd name="connsiteY77" fmla="*/ 106680 h 1600200"/>
              <a:gd name="connsiteX78" fmla="*/ 823886 w 976286"/>
              <a:gd name="connsiteY78" fmla="*/ 99060 h 1600200"/>
              <a:gd name="connsiteX79" fmla="*/ 778166 w 976286"/>
              <a:gd name="connsiteY79" fmla="*/ 68580 h 1600200"/>
              <a:gd name="connsiteX80" fmla="*/ 762926 w 976286"/>
              <a:gd name="connsiteY80" fmla="*/ 45720 h 1600200"/>
              <a:gd name="connsiteX81" fmla="*/ 724826 w 976286"/>
              <a:gd name="connsiteY81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6286" h="1600200">
                <a:moveTo>
                  <a:pt x="724826" y="0"/>
                </a:moveTo>
                <a:lnTo>
                  <a:pt x="724826" y="0"/>
                </a:lnTo>
                <a:cubicBezTo>
                  <a:pt x="600366" y="68580"/>
                  <a:pt x="457290" y="110921"/>
                  <a:pt x="351446" y="205740"/>
                </a:cubicBezTo>
                <a:cubicBezTo>
                  <a:pt x="321117" y="232910"/>
                  <a:pt x="353307" y="287350"/>
                  <a:pt x="359066" y="327660"/>
                </a:cubicBezTo>
                <a:cubicBezTo>
                  <a:pt x="363745" y="360413"/>
                  <a:pt x="381333" y="375719"/>
                  <a:pt x="404786" y="396240"/>
                </a:cubicBezTo>
                <a:cubicBezTo>
                  <a:pt x="414344" y="404603"/>
                  <a:pt x="426286" y="410120"/>
                  <a:pt x="435266" y="419100"/>
                </a:cubicBezTo>
                <a:cubicBezTo>
                  <a:pt x="444246" y="428080"/>
                  <a:pt x="450506" y="439420"/>
                  <a:pt x="458126" y="449580"/>
                </a:cubicBezTo>
                <a:cubicBezTo>
                  <a:pt x="453046" y="474980"/>
                  <a:pt x="448505" y="500494"/>
                  <a:pt x="442886" y="525780"/>
                </a:cubicBezTo>
                <a:cubicBezTo>
                  <a:pt x="438342" y="546227"/>
                  <a:pt x="442457" y="571929"/>
                  <a:pt x="427646" y="586740"/>
                </a:cubicBezTo>
                <a:lnTo>
                  <a:pt x="404786" y="609600"/>
                </a:lnTo>
                <a:cubicBezTo>
                  <a:pt x="384862" y="669371"/>
                  <a:pt x="397811" y="641545"/>
                  <a:pt x="366686" y="693420"/>
                </a:cubicBezTo>
                <a:cubicBezTo>
                  <a:pt x="364146" y="706120"/>
                  <a:pt x="362474" y="719025"/>
                  <a:pt x="359066" y="731520"/>
                </a:cubicBezTo>
                <a:cubicBezTo>
                  <a:pt x="349770" y="765606"/>
                  <a:pt x="339356" y="796950"/>
                  <a:pt x="313346" y="822960"/>
                </a:cubicBezTo>
                <a:cubicBezTo>
                  <a:pt x="305726" y="830580"/>
                  <a:pt x="299906" y="840587"/>
                  <a:pt x="290486" y="845820"/>
                </a:cubicBezTo>
                <a:cubicBezTo>
                  <a:pt x="276443" y="853622"/>
                  <a:pt x="244766" y="861060"/>
                  <a:pt x="244766" y="861060"/>
                </a:cubicBezTo>
                <a:cubicBezTo>
                  <a:pt x="211926" y="885690"/>
                  <a:pt x="175410" y="914710"/>
                  <a:pt x="138086" y="929640"/>
                </a:cubicBezTo>
                <a:cubicBezTo>
                  <a:pt x="125386" y="934720"/>
                  <a:pt x="111943" y="938237"/>
                  <a:pt x="99986" y="944880"/>
                </a:cubicBezTo>
                <a:cubicBezTo>
                  <a:pt x="36400" y="980206"/>
                  <a:pt x="102218" y="959562"/>
                  <a:pt x="39026" y="975360"/>
                </a:cubicBezTo>
                <a:cubicBezTo>
                  <a:pt x="31406" y="980440"/>
                  <a:pt x="21020" y="982834"/>
                  <a:pt x="16166" y="990600"/>
                </a:cubicBezTo>
                <a:cubicBezTo>
                  <a:pt x="7652" y="1004223"/>
                  <a:pt x="926" y="1036320"/>
                  <a:pt x="926" y="1036320"/>
                </a:cubicBezTo>
                <a:cubicBezTo>
                  <a:pt x="3466" y="1094740"/>
                  <a:pt x="-6521" y="1155079"/>
                  <a:pt x="8546" y="1211580"/>
                </a:cubicBezTo>
                <a:cubicBezTo>
                  <a:pt x="15025" y="1235876"/>
                  <a:pt x="61886" y="1264920"/>
                  <a:pt x="61886" y="1264920"/>
                </a:cubicBezTo>
                <a:cubicBezTo>
                  <a:pt x="64426" y="1272540"/>
                  <a:pt x="65051" y="1281097"/>
                  <a:pt x="69506" y="1287780"/>
                </a:cubicBezTo>
                <a:cubicBezTo>
                  <a:pt x="75484" y="1296746"/>
                  <a:pt x="89752" y="1300185"/>
                  <a:pt x="92366" y="1310640"/>
                </a:cubicBezTo>
                <a:cubicBezTo>
                  <a:pt x="100398" y="1342769"/>
                  <a:pt x="90108" y="1378090"/>
                  <a:pt x="99986" y="1409700"/>
                </a:cubicBezTo>
                <a:cubicBezTo>
                  <a:pt x="103774" y="1421822"/>
                  <a:pt x="121486" y="1423580"/>
                  <a:pt x="130466" y="1432560"/>
                </a:cubicBezTo>
                <a:cubicBezTo>
                  <a:pt x="136942" y="1439036"/>
                  <a:pt x="138753" y="1449460"/>
                  <a:pt x="145706" y="1455420"/>
                </a:cubicBezTo>
                <a:cubicBezTo>
                  <a:pt x="192953" y="1495918"/>
                  <a:pt x="171014" y="1462611"/>
                  <a:pt x="214286" y="1493520"/>
                </a:cubicBezTo>
                <a:cubicBezTo>
                  <a:pt x="223055" y="1499784"/>
                  <a:pt x="228640" y="1509764"/>
                  <a:pt x="237146" y="1516380"/>
                </a:cubicBezTo>
                <a:cubicBezTo>
                  <a:pt x="288766" y="1556529"/>
                  <a:pt x="268686" y="1536580"/>
                  <a:pt x="313346" y="1562100"/>
                </a:cubicBezTo>
                <a:cubicBezTo>
                  <a:pt x="321297" y="1566644"/>
                  <a:pt x="327837" y="1573621"/>
                  <a:pt x="336206" y="1577340"/>
                </a:cubicBezTo>
                <a:cubicBezTo>
                  <a:pt x="375843" y="1594957"/>
                  <a:pt x="391874" y="1594001"/>
                  <a:pt x="435266" y="1600200"/>
                </a:cubicBezTo>
                <a:cubicBezTo>
                  <a:pt x="498766" y="1597660"/>
                  <a:pt x="563139" y="1603378"/>
                  <a:pt x="625766" y="1592580"/>
                </a:cubicBezTo>
                <a:cubicBezTo>
                  <a:pt x="639925" y="1590139"/>
                  <a:pt x="644554" y="1570451"/>
                  <a:pt x="656246" y="1562100"/>
                </a:cubicBezTo>
                <a:cubicBezTo>
                  <a:pt x="662782" y="1557431"/>
                  <a:pt x="671723" y="1557644"/>
                  <a:pt x="679106" y="1554480"/>
                </a:cubicBezTo>
                <a:cubicBezTo>
                  <a:pt x="689547" y="1550005"/>
                  <a:pt x="699426" y="1544320"/>
                  <a:pt x="709586" y="1539240"/>
                </a:cubicBezTo>
                <a:cubicBezTo>
                  <a:pt x="717206" y="1529080"/>
                  <a:pt x="725064" y="1519094"/>
                  <a:pt x="732446" y="1508760"/>
                </a:cubicBezTo>
                <a:cubicBezTo>
                  <a:pt x="737769" y="1501308"/>
                  <a:pt x="747205" y="1495045"/>
                  <a:pt x="747686" y="1485900"/>
                </a:cubicBezTo>
                <a:cubicBezTo>
                  <a:pt x="749826" y="1445237"/>
                  <a:pt x="753518" y="1402413"/>
                  <a:pt x="740066" y="1363980"/>
                </a:cubicBezTo>
                <a:cubicBezTo>
                  <a:pt x="734015" y="1346692"/>
                  <a:pt x="710729" y="1341691"/>
                  <a:pt x="694346" y="1333500"/>
                </a:cubicBezTo>
                <a:cubicBezTo>
                  <a:pt x="684186" y="1328420"/>
                  <a:pt x="674502" y="1322248"/>
                  <a:pt x="663866" y="1318260"/>
                </a:cubicBezTo>
                <a:cubicBezTo>
                  <a:pt x="636080" y="1307840"/>
                  <a:pt x="588871" y="1305694"/>
                  <a:pt x="564806" y="1303020"/>
                </a:cubicBezTo>
                <a:cubicBezTo>
                  <a:pt x="557186" y="1297940"/>
                  <a:pt x="549897" y="1292324"/>
                  <a:pt x="541946" y="1287780"/>
                </a:cubicBezTo>
                <a:cubicBezTo>
                  <a:pt x="513885" y="1271745"/>
                  <a:pt x="490600" y="1266914"/>
                  <a:pt x="465746" y="1242060"/>
                </a:cubicBezTo>
                <a:cubicBezTo>
                  <a:pt x="458126" y="1234440"/>
                  <a:pt x="451165" y="1226099"/>
                  <a:pt x="442886" y="1219200"/>
                </a:cubicBezTo>
                <a:cubicBezTo>
                  <a:pt x="435851" y="1213337"/>
                  <a:pt x="427061" y="1209823"/>
                  <a:pt x="420026" y="1203960"/>
                </a:cubicBezTo>
                <a:cubicBezTo>
                  <a:pt x="398024" y="1185625"/>
                  <a:pt x="396911" y="1180717"/>
                  <a:pt x="381926" y="1158240"/>
                </a:cubicBezTo>
                <a:cubicBezTo>
                  <a:pt x="384466" y="1135380"/>
                  <a:pt x="379819" y="1110503"/>
                  <a:pt x="389546" y="1089660"/>
                </a:cubicBezTo>
                <a:cubicBezTo>
                  <a:pt x="410596" y="1044554"/>
                  <a:pt x="429943" y="1045271"/>
                  <a:pt x="465746" y="1036320"/>
                </a:cubicBezTo>
                <a:cubicBezTo>
                  <a:pt x="516546" y="1041400"/>
                  <a:pt x="567848" y="1042812"/>
                  <a:pt x="618146" y="1051560"/>
                </a:cubicBezTo>
                <a:cubicBezTo>
                  <a:pt x="627169" y="1053129"/>
                  <a:pt x="632588" y="1063192"/>
                  <a:pt x="641006" y="1066800"/>
                </a:cubicBezTo>
                <a:cubicBezTo>
                  <a:pt x="650632" y="1070925"/>
                  <a:pt x="661326" y="1071880"/>
                  <a:pt x="671486" y="1074420"/>
                </a:cubicBezTo>
                <a:cubicBezTo>
                  <a:pt x="689266" y="1071880"/>
                  <a:pt x="710649" y="1077827"/>
                  <a:pt x="724826" y="1066800"/>
                </a:cubicBezTo>
                <a:cubicBezTo>
                  <a:pt x="737506" y="1056937"/>
                  <a:pt x="728707" y="1032439"/>
                  <a:pt x="740066" y="1021080"/>
                </a:cubicBezTo>
                <a:lnTo>
                  <a:pt x="762926" y="998220"/>
                </a:lnTo>
                <a:cubicBezTo>
                  <a:pt x="770951" y="966118"/>
                  <a:pt x="778166" y="942456"/>
                  <a:pt x="778166" y="906780"/>
                </a:cubicBezTo>
                <a:cubicBezTo>
                  <a:pt x="778166" y="845767"/>
                  <a:pt x="775053" y="784746"/>
                  <a:pt x="770546" y="723900"/>
                </a:cubicBezTo>
                <a:cubicBezTo>
                  <a:pt x="769953" y="715890"/>
                  <a:pt x="767381" y="707723"/>
                  <a:pt x="762926" y="701040"/>
                </a:cubicBezTo>
                <a:cubicBezTo>
                  <a:pt x="756948" y="692074"/>
                  <a:pt x="747686" y="685800"/>
                  <a:pt x="740066" y="678180"/>
                </a:cubicBezTo>
                <a:cubicBezTo>
                  <a:pt x="734986" y="662940"/>
                  <a:pt x="728722" y="648045"/>
                  <a:pt x="724826" y="632460"/>
                </a:cubicBezTo>
                <a:cubicBezTo>
                  <a:pt x="722286" y="622300"/>
                  <a:pt x="721331" y="611606"/>
                  <a:pt x="717206" y="601980"/>
                </a:cubicBezTo>
                <a:cubicBezTo>
                  <a:pt x="713598" y="593562"/>
                  <a:pt x="707046" y="586740"/>
                  <a:pt x="701966" y="579120"/>
                </a:cubicBezTo>
                <a:cubicBezTo>
                  <a:pt x="707046" y="528320"/>
                  <a:pt x="673428" y="452987"/>
                  <a:pt x="717206" y="426720"/>
                </a:cubicBezTo>
                <a:cubicBezTo>
                  <a:pt x="1038290" y="234069"/>
                  <a:pt x="936248" y="516355"/>
                  <a:pt x="976286" y="396240"/>
                </a:cubicBezTo>
                <a:cubicBezTo>
                  <a:pt x="971206" y="353060"/>
                  <a:pt x="966920" y="309779"/>
                  <a:pt x="961046" y="266700"/>
                </a:cubicBezTo>
                <a:cubicBezTo>
                  <a:pt x="956990" y="236958"/>
                  <a:pt x="952024" y="226102"/>
                  <a:pt x="945806" y="198120"/>
                </a:cubicBezTo>
                <a:cubicBezTo>
                  <a:pt x="942996" y="185477"/>
                  <a:pt x="940726" y="172720"/>
                  <a:pt x="938186" y="160020"/>
                </a:cubicBezTo>
                <a:cubicBezTo>
                  <a:pt x="837079" y="202148"/>
                  <a:pt x="878780" y="190111"/>
                  <a:pt x="816266" y="205740"/>
                </a:cubicBezTo>
                <a:cubicBezTo>
                  <a:pt x="803566" y="213360"/>
                  <a:pt x="790725" y="220750"/>
                  <a:pt x="778166" y="228600"/>
                </a:cubicBezTo>
                <a:cubicBezTo>
                  <a:pt x="770400" y="233454"/>
                  <a:pt x="763675" y="240121"/>
                  <a:pt x="755306" y="243840"/>
                </a:cubicBezTo>
                <a:cubicBezTo>
                  <a:pt x="740626" y="250364"/>
                  <a:pt x="724826" y="254000"/>
                  <a:pt x="709586" y="259080"/>
                </a:cubicBezTo>
                <a:lnTo>
                  <a:pt x="686726" y="266700"/>
                </a:lnTo>
                <a:cubicBezTo>
                  <a:pt x="679106" y="274320"/>
                  <a:pt x="674642" y="289560"/>
                  <a:pt x="663866" y="289560"/>
                </a:cubicBezTo>
                <a:cubicBezTo>
                  <a:pt x="612729" y="289560"/>
                  <a:pt x="636070" y="212928"/>
                  <a:pt x="641006" y="198120"/>
                </a:cubicBezTo>
                <a:cubicBezTo>
                  <a:pt x="646798" y="180744"/>
                  <a:pt x="655103" y="160591"/>
                  <a:pt x="671486" y="152400"/>
                </a:cubicBezTo>
                <a:cubicBezTo>
                  <a:pt x="681646" y="147320"/>
                  <a:pt x="691330" y="141148"/>
                  <a:pt x="701966" y="137160"/>
                </a:cubicBezTo>
                <a:cubicBezTo>
                  <a:pt x="714265" y="132548"/>
                  <a:pt x="760200" y="123989"/>
                  <a:pt x="770546" y="121920"/>
                </a:cubicBezTo>
                <a:cubicBezTo>
                  <a:pt x="780706" y="116840"/>
                  <a:pt x="790585" y="111155"/>
                  <a:pt x="801026" y="106680"/>
                </a:cubicBezTo>
                <a:cubicBezTo>
                  <a:pt x="808409" y="103516"/>
                  <a:pt x="823886" y="107092"/>
                  <a:pt x="823886" y="99060"/>
                </a:cubicBezTo>
                <a:cubicBezTo>
                  <a:pt x="823886" y="80034"/>
                  <a:pt x="789977" y="72517"/>
                  <a:pt x="778166" y="68580"/>
                </a:cubicBezTo>
                <a:cubicBezTo>
                  <a:pt x="773086" y="60960"/>
                  <a:pt x="769402" y="52196"/>
                  <a:pt x="762926" y="45720"/>
                </a:cubicBezTo>
                <a:cubicBezTo>
                  <a:pt x="756450" y="39244"/>
                  <a:pt x="731176" y="7620"/>
                  <a:pt x="724826" y="0"/>
                </a:cubicBezTo>
                <a:close/>
              </a:path>
            </a:pathLst>
          </a:custGeom>
          <a:solidFill>
            <a:srgbClr val="4472C4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CD51EF-9852-4E7F-9DF5-336CB4B9D469}"/>
              </a:ext>
            </a:extLst>
          </p:cNvPr>
          <p:cNvSpPr/>
          <p:nvPr/>
        </p:nvSpPr>
        <p:spPr>
          <a:xfrm>
            <a:off x="1020504" y="1242229"/>
            <a:ext cx="475205" cy="42149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BB8F94-7DF7-4222-93B4-AF3D9EF88AC3}"/>
              </a:ext>
            </a:extLst>
          </p:cNvPr>
          <p:cNvSpPr/>
          <p:nvPr/>
        </p:nvSpPr>
        <p:spPr>
          <a:xfrm>
            <a:off x="1020504" y="1898587"/>
            <a:ext cx="475205" cy="421498"/>
          </a:xfrm>
          <a:prstGeom prst="rect">
            <a:avLst/>
          </a:prstGeom>
          <a:solidFill>
            <a:srgbClr val="FF99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7CB1C97-163E-4209-A3AA-2843205A5E0D}"/>
                  </a:ext>
                </a:extLst>
              </p:cNvPr>
              <p:cNvSpPr txBox="1"/>
              <p:nvPr/>
            </p:nvSpPr>
            <p:spPr>
              <a:xfrm>
                <a:off x="1419093" y="1186237"/>
                <a:ext cx="2255176" cy="533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0" 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7CB1C97-163E-4209-A3AA-2843205A5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93" y="1186237"/>
                <a:ext cx="2255176" cy="5334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5916B97-1057-43CC-9925-4179F105538C}"/>
                  </a:ext>
                </a:extLst>
              </p:cNvPr>
              <p:cNvSpPr txBox="1"/>
              <p:nvPr/>
            </p:nvSpPr>
            <p:spPr>
              <a:xfrm>
                <a:off x="1419093" y="1827690"/>
                <a:ext cx="2255176" cy="533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0" 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5916B97-1057-43CC-9925-4179F1055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93" y="1827690"/>
                <a:ext cx="2255176" cy="5334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E27CF5A-9C3F-44C5-9662-B84E695BFC8E}"/>
                  </a:ext>
                </a:extLst>
              </p:cNvPr>
              <p:cNvSpPr txBox="1"/>
              <p:nvPr/>
            </p:nvSpPr>
            <p:spPr>
              <a:xfrm>
                <a:off x="-173857" y="528207"/>
                <a:ext cx="384812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kumimoji="0" lang="en-US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:=</m:t>
                      </m:r>
                      <m:d>
                        <m:dPr>
                          <m:begChr m:val="{"/>
                          <m:endChr m:val="|"/>
                          <m:ctrlPr>
                            <a:rPr kumimoji="0" lang="en-US" sz="280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m:rPr>
                          <m:sty m:val="p"/>
                        </m:rPr>
                        <a:rPr kumimoji="0" lang="en-US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kumimoji="0" lang="en-US" sz="280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kumimoji="0" lang="en-US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 }</m:t>
                      </m:r>
                    </m:oMath>
                  </m:oMathPara>
                </a14:m>
                <a:endPara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E27CF5A-9C3F-44C5-9662-B84E695BF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3857" y="528207"/>
                <a:ext cx="384812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57A011C-592F-44BB-AEF9-E3976A01FA68}"/>
              </a:ext>
            </a:extLst>
          </p:cNvPr>
          <p:cNvSpPr/>
          <p:nvPr/>
        </p:nvSpPr>
        <p:spPr>
          <a:xfrm>
            <a:off x="4904376" y="682392"/>
            <a:ext cx="1131452" cy="773696"/>
          </a:xfrm>
          <a:custGeom>
            <a:avLst/>
            <a:gdLst>
              <a:gd name="connsiteX0" fmla="*/ 1668780 w 1684740"/>
              <a:gd name="connsiteY0" fmla="*/ 175260 h 1273900"/>
              <a:gd name="connsiteX1" fmla="*/ 1668780 w 1684740"/>
              <a:gd name="connsiteY1" fmla="*/ 175260 h 1273900"/>
              <a:gd name="connsiteX2" fmla="*/ 1569720 w 1684740"/>
              <a:gd name="connsiteY2" fmla="*/ 99060 h 1273900"/>
              <a:gd name="connsiteX3" fmla="*/ 1508760 w 1684740"/>
              <a:gd name="connsiteY3" fmla="*/ 76200 h 1273900"/>
              <a:gd name="connsiteX4" fmla="*/ 1440180 w 1684740"/>
              <a:gd name="connsiteY4" fmla="*/ 38100 h 1273900"/>
              <a:gd name="connsiteX5" fmla="*/ 1371600 w 1684740"/>
              <a:gd name="connsiteY5" fmla="*/ 22860 h 1273900"/>
              <a:gd name="connsiteX6" fmla="*/ 1257300 w 1684740"/>
              <a:gd name="connsiteY6" fmla="*/ 0 h 1273900"/>
              <a:gd name="connsiteX7" fmla="*/ 1173480 w 1684740"/>
              <a:gd name="connsiteY7" fmla="*/ 7620 h 1273900"/>
              <a:gd name="connsiteX8" fmla="*/ 1112520 w 1684740"/>
              <a:gd name="connsiteY8" fmla="*/ 53340 h 1273900"/>
              <a:gd name="connsiteX9" fmla="*/ 1089660 w 1684740"/>
              <a:gd name="connsiteY9" fmla="*/ 68580 h 1273900"/>
              <a:gd name="connsiteX10" fmla="*/ 1082040 w 1684740"/>
              <a:gd name="connsiteY10" fmla="*/ 91440 h 1273900"/>
              <a:gd name="connsiteX11" fmla="*/ 1066800 w 1684740"/>
              <a:gd name="connsiteY11" fmla="*/ 129540 h 1273900"/>
              <a:gd name="connsiteX12" fmla="*/ 1059180 w 1684740"/>
              <a:gd name="connsiteY12" fmla="*/ 182880 h 1273900"/>
              <a:gd name="connsiteX13" fmla="*/ 1043940 w 1684740"/>
              <a:gd name="connsiteY13" fmla="*/ 236220 h 1273900"/>
              <a:gd name="connsiteX14" fmla="*/ 1036320 w 1684740"/>
              <a:gd name="connsiteY14" fmla="*/ 510540 h 1273900"/>
              <a:gd name="connsiteX15" fmla="*/ 998220 w 1684740"/>
              <a:gd name="connsiteY15" fmla="*/ 563880 h 1273900"/>
              <a:gd name="connsiteX16" fmla="*/ 967740 w 1684740"/>
              <a:gd name="connsiteY16" fmla="*/ 601980 h 1273900"/>
              <a:gd name="connsiteX17" fmla="*/ 937260 w 1684740"/>
              <a:gd name="connsiteY17" fmla="*/ 624840 h 1273900"/>
              <a:gd name="connsiteX18" fmla="*/ 914400 w 1684740"/>
              <a:gd name="connsiteY18" fmla="*/ 655320 h 1273900"/>
              <a:gd name="connsiteX19" fmla="*/ 845820 w 1684740"/>
              <a:gd name="connsiteY19" fmla="*/ 693420 h 1273900"/>
              <a:gd name="connsiteX20" fmla="*/ 807720 w 1684740"/>
              <a:gd name="connsiteY20" fmla="*/ 716280 h 1273900"/>
              <a:gd name="connsiteX21" fmla="*/ 731520 w 1684740"/>
              <a:gd name="connsiteY21" fmla="*/ 739140 h 1273900"/>
              <a:gd name="connsiteX22" fmla="*/ 541020 w 1684740"/>
              <a:gd name="connsiteY22" fmla="*/ 762000 h 1273900"/>
              <a:gd name="connsiteX23" fmla="*/ 487680 w 1684740"/>
              <a:gd name="connsiteY23" fmla="*/ 784860 h 1273900"/>
              <a:gd name="connsiteX24" fmla="*/ 449580 w 1684740"/>
              <a:gd name="connsiteY24" fmla="*/ 800100 h 1273900"/>
              <a:gd name="connsiteX25" fmla="*/ 426720 w 1684740"/>
              <a:gd name="connsiteY25" fmla="*/ 822960 h 1273900"/>
              <a:gd name="connsiteX26" fmla="*/ 381000 w 1684740"/>
              <a:gd name="connsiteY26" fmla="*/ 845820 h 1273900"/>
              <a:gd name="connsiteX27" fmla="*/ 259080 w 1684740"/>
              <a:gd name="connsiteY27" fmla="*/ 899160 h 1273900"/>
              <a:gd name="connsiteX28" fmla="*/ 160020 w 1684740"/>
              <a:gd name="connsiteY28" fmla="*/ 952500 h 1273900"/>
              <a:gd name="connsiteX29" fmla="*/ 129540 w 1684740"/>
              <a:gd name="connsiteY29" fmla="*/ 960120 h 1273900"/>
              <a:gd name="connsiteX30" fmla="*/ 68580 w 1684740"/>
              <a:gd name="connsiteY30" fmla="*/ 990600 h 1273900"/>
              <a:gd name="connsiteX31" fmla="*/ 45720 w 1684740"/>
              <a:gd name="connsiteY31" fmla="*/ 1028700 h 1273900"/>
              <a:gd name="connsiteX32" fmla="*/ 22860 w 1684740"/>
              <a:gd name="connsiteY32" fmla="*/ 1051560 h 1273900"/>
              <a:gd name="connsiteX33" fmla="*/ 0 w 1684740"/>
              <a:gd name="connsiteY33" fmla="*/ 1112520 h 1273900"/>
              <a:gd name="connsiteX34" fmla="*/ 15240 w 1684740"/>
              <a:gd name="connsiteY34" fmla="*/ 1181100 h 1273900"/>
              <a:gd name="connsiteX35" fmla="*/ 91440 w 1684740"/>
              <a:gd name="connsiteY35" fmla="*/ 1249680 h 1273900"/>
              <a:gd name="connsiteX36" fmla="*/ 106680 w 1684740"/>
              <a:gd name="connsiteY36" fmla="*/ 1272540 h 1273900"/>
              <a:gd name="connsiteX37" fmla="*/ 441960 w 1684740"/>
              <a:gd name="connsiteY37" fmla="*/ 1264920 h 1273900"/>
              <a:gd name="connsiteX38" fmla="*/ 480060 w 1684740"/>
              <a:gd name="connsiteY38" fmla="*/ 1196340 h 1273900"/>
              <a:gd name="connsiteX39" fmla="*/ 502920 w 1684740"/>
              <a:gd name="connsiteY39" fmla="*/ 1181100 h 1273900"/>
              <a:gd name="connsiteX40" fmla="*/ 518160 w 1684740"/>
              <a:gd name="connsiteY40" fmla="*/ 1158240 h 1273900"/>
              <a:gd name="connsiteX41" fmla="*/ 624840 w 1684740"/>
              <a:gd name="connsiteY41" fmla="*/ 1135380 h 1273900"/>
              <a:gd name="connsiteX42" fmla="*/ 670560 w 1684740"/>
              <a:gd name="connsiteY42" fmla="*/ 1120140 h 1273900"/>
              <a:gd name="connsiteX43" fmla="*/ 769620 w 1684740"/>
              <a:gd name="connsiteY43" fmla="*/ 1074420 h 1273900"/>
              <a:gd name="connsiteX44" fmla="*/ 807720 w 1684740"/>
              <a:gd name="connsiteY44" fmla="*/ 1051560 h 1273900"/>
              <a:gd name="connsiteX45" fmla="*/ 830580 w 1684740"/>
              <a:gd name="connsiteY45" fmla="*/ 1028700 h 1273900"/>
              <a:gd name="connsiteX46" fmla="*/ 853440 w 1684740"/>
              <a:gd name="connsiteY46" fmla="*/ 1021080 h 1273900"/>
              <a:gd name="connsiteX47" fmla="*/ 883920 w 1684740"/>
              <a:gd name="connsiteY47" fmla="*/ 1013460 h 1273900"/>
              <a:gd name="connsiteX48" fmla="*/ 906780 w 1684740"/>
              <a:gd name="connsiteY48" fmla="*/ 1005840 h 1273900"/>
              <a:gd name="connsiteX49" fmla="*/ 990600 w 1684740"/>
              <a:gd name="connsiteY49" fmla="*/ 998220 h 1273900"/>
              <a:gd name="connsiteX50" fmla="*/ 1028700 w 1684740"/>
              <a:gd name="connsiteY50" fmla="*/ 952500 h 1273900"/>
              <a:gd name="connsiteX51" fmla="*/ 1051560 w 1684740"/>
              <a:gd name="connsiteY51" fmla="*/ 906780 h 1273900"/>
              <a:gd name="connsiteX52" fmla="*/ 1074420 w 1684740"/>
              <a:gd name="connsiteY52" fmla="*/ 891540 h 1273900"/>
              <a:gd name="connsiteX53" fmla="*/ 1082040 w 1684740"/>
              <a:gd name="connsiteY53" fmla="*/ 868680 h 1273900"/>
              <a:gd name="connsiteX54" fmla="*/ 1127760 w 1684740"/>
              <a:gd name="connsiteY54" fmla="*/ 830580 h 1273900"/>
              <a:gd name="connsiteX55" fmla="*/ 1165860 w 1684740"/>
              <a:gd name="connsiteY55" fmla="*/ 784860 h 1273900"/>
              <a:gd name="connsiteX56" fmla="*/ 1196340 w 1684740"/>
              <a:gd name="connsiteY56" fmla="*/ 762000 h 1273900"/>
              <a:gd name="connsiteX57" fmla="*/ 1242060 w 1684740"/>
              <a:gd name="connsiteY57" fmla="*/ 685800 h 1273900"/>
              <a:gd name="connsiteX58" fmla="*/ 1264920 w 1684740"/>
              <a:gd name="connsiteY58" fmla="*/ 662940 h 1273900"/>
              <a:gd name="connsiteX59" fmla="*/ 1280160 w 1684740"/>
              <a:gd name="connsiteY59" fmla="*/ 640080 h 1273900"/>
              <a:gd name="connsiteX60" fmla="*/ 1303020 w 1684740"/>
              <a:gd name="connsiteY60" fmla="*/ 403860 h 1273900"/>
              <a:gd name="connsiteX61" fmla="*/ 1333500 w 1684740"/>
              <a:gd name="connsiteY61" fmla="*/ 358140 h 1273900"/>
              <a:gd name="connsiteX62" fmla="*/ 1363980 w 1684740"/>
              <a:gd name="connsiteY62" fmla="*/ 342900 h 1273900"/>
              <a:gd name="connsiteX63" fmla="*/ 1508760 w 1684740"/>
              <a:gd name="connsiteY63" fmla="*/ 350520 h 1273900"/>
              <a:gd name="connsiteX64" fmla="*/ 1539240 w 1684740"/>
              <a:gd name="connsiteY64" fmla="*/ 365760 h 1273900"/>
              <a:gd name="connsiteX65" fmla="*/ 1600200 w 1684740"/>
              <a:gd name="connsiteY65" fmla="*/ 396240 h 1273900"/>
              <a:gd name="connsiteX66" fmla="*/ 1668780 w 1684740"/>
              <a:gd name="connsiteY66" fmla="*/ 388620 h 1273900"/>
              <a:gd name="connsiteX67" fmla="*/ 1684020 w 1684740"/>
              <a:gd name="connsiteY67" fmla="*/ 365760 h 1273900"/>
              <a:gd name="connsiteX68" fmla="*/ 1668780 w 1684740"/>
              <a:gd name="connsiteY68" fmla="*/ 175260 h 127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684740" h="1273900">
                <a:moveTo>
                  <a:pt x="1668780" y="175260"/>
                </a:moveTo>
                <a:lnTo>
                  <a:pt x="1668780" y="175260"/>
                </a:lnTo>
                <a:cubicBezTo>
                  <a:pt x="1634069" y="144888"/>
                  <a:pt x="1610460" y="117863"/>
                  <a:pt x="1569720" y="99060"/>
                </a:cubicBezTo>
                <a:cubicBezTo>
                  <a:pt x="1550016" y="89966"/>
                  <a:pt x="1528517" y="85180"/>
                  <a:pt x="1508760" y="76200"/>
                </a:cubicBezTo>
                <a:cubicBezTo>
                  <a:pt x="1446750" y="48014"/>
                  <a:pt x="1540553" y="71558"/>
                  <a:pt x="1440180" y="38100"/>
                </a:cubicBezTo>
                <a:cubicBezTo>
                  <a:pt x="1417964" y="30695"/>
                  <a:pt x="1394418" y="28126"/>
                  <a:pt x="1371600" y="22860"/>
                </a:cubicBezTo>
                <a:cubicBezTo>
                  <a:pt x="1290772" y="4207"/>
                  <a:pt x="1413242" y="28353"/>
                  <a:pt x="1257300" y="0"/>
                </a:cubicBezTo>
                <a:cubicBezTo>
                  <a:pt x="1229360" y="2540"/>
                  <a:pt x="1200990" y="2118"/>
                  <a:pt x="1173480" y="7620"/>
                </a:cubicBezTo>
                <a:cubicBezTo>
                  <a:pt x="1143311" y="13654"/>
                  <a:pt x="1134382" y="34601"/>
                  <a:pt x="1112520" y="53340"/>
                </a:cubicBezTo>
                <a:cubicBezTo>
                  <a:pt x="1105567" y="59300"/>
                  <a:pt x="1097280" y="63500"/>
                  <a:pt x="1089660" y="68580"/>
                </a:cubicBezTo>
                <a:cubicBezTo>
                  <a:pt x="1087120" y="76200"/>
                  <a:pt x="1084860" y="83919"/>
                  <a:pt x="1082040" y="91440"/>
                </a:cubicBezTo>
                <a:cubicBezTo>
                  <a:pt x="1077237" y="104247"/>
                  <a:pt x="1070117" y="116270"/>
                  <a:pt x="1066800" y="129540"/>
                </a:cubicBezTo>
                <a:cubicBezTo>
                  <a:pt x="1062444" y="146964"/>
                  <a:pt x="1062943" y="165318"/>
                  <a:pt x="1059180" y="182880"/>
                </a:cubicBezTo>
                <a:cubicBezTo>
                  <a:pt x="1055305" y="200961"/>
                  <a:pt x="1049020" y="218440"/>
                  <a:pt x="1043940" y="236220"/>
                </a:cubicBezTo>
                <a:cubicBezTo>
                  <a:pt x="1041400" y="327660"/>
                  <a:pt x="1043161" y="419321"/>
                  <a:pt x="1036320" y="510540"/>
                </a:cubicBezTo>
                <a:cubicBezTo>
                  <a:pt x="1034528" y="534434"/>
                  <a:pt x="1011782" y="548380"/>
                  <a:pt x="998220" y="563880"/>
                </a:cubicBezTo>
                <a:cubicBezTo>
                  <a:pt x="987510" y="576120"/>
                  <a:pt x="979240" y="590480"/>
                  <a:pt x="967740" y="601980"/>
                </a:cubicBezTo>
                <a:cubicBezTo>
                  <a:pt x="958760" y="610960"/>
                  <a:pt x="946240" y="615860"/>
                  <a:pt x="937260" y="624840"/>
                </a:cubicBezTo>
                <a:cubicBezTo>
                  <a:pt x="928280" y="633820"/>
                  <a:pt x="923958" y="646957"/>
                  <a:pt x="914400" y="655320"/>
                </a:cubicBezTo>
                <a:cubicBezTo>
                  <a:pt x="897829" y="669820"/>
                  <a:pt x="865565" y="682451"/>
                  <a:pt x="845820" y="693420"/>
                </a:cubicBezTo>
                <a:cubicBezTo>
                  <a:pt x="832873" y="700613"/>
                  <a:pt x="821203" y="710151"/>
                  <a:pt x="807720" y="716280"/>
                </a:cubicBezTo>
                <a:cubicBezTo>
                  <a:pt x="788284" y="725115"/>
                  <a:pt x="753973" y="733959"/>
                  <a:pt x="731520" y="739140"/>
                </a:cubicBezTo>
                <a:cubicBezTo>
                  <a:pt x="628693" y="762869"/>
                  <a:pt x="676744" y="753517"/>
                  <a:pt x="541020" y="762000"/>
                </a:cubicBezTo>
                <a:cubicBezTo>
                  <a:pt x="494067" y="777651"/>
                  <a:pt x="544176" y="759751"/>
                  <a:pt x="487680" y="784860"/>
                </a:cubicBezTo>
                <a:cubicBezTo>
                  <a:pt x="475181" y="790415"/>
                  <a:pt x="462280" y="795020"/>
                  <a:pt x="449580" y="800100"/>
                </a:cubicBezTo>
                <a:cubicBezTo>
                  <a:pt x="441960" y="807720"/>
                  <a:pt x="435686" y="816982"/>
                  <a:pt x="426720" y="822960"/>
                </a:cubicBezTo>
                <a:cubicBezTo>
                  <a:pt x="412543" y="832411"/>
                  <a:pt x="396512" y="838769"/>
                  <a:pt x="381000" y="845820"/>
                </a:cubicBezTo>
                <a:cubicBezTo>
                  <a:pt x="340617" y="864176"/>
                  <a:pt x="298137" y="878129"/>
                  <a:pt x="259080" y="899160"/>
                </a:cubicBezTo>
                <a:cubicBezTo>
                  <a:pt x="226060" y="916940"/>
                  <a:pt x="193953" y="936531"/>
                  <a:pt x="160020" y="952500"/>
                </a:cubicBezTo>
                <a:cubicBezTo>
                  <a:pt x="150544" y="956959"/>
                  <a:pt x="139475" y="956808"/>
                  <a:pt x="129540" y="960120"/>
                </a:cubicBezTo>
                <a:cubicBezTo>
                  <a:pt x="92258" y="972547"/>
                  <a:pt x="96581" y="971933"/>
                  <a:pt x="68580" y="990600"/>
                </a:cubicBezTo>
                <a:cubicBezTo>
                  <a:pt x="60960" y="1003300"/>
                  <a:pt x="54606" y="1016852"/>
                  <a:pt x="45720" y="1028700"/>
                </a:cubicBezTo>
                <a:cubicBezTo>
                  <a:pt x="39254" y="1037321"/>
                  <a:pt x="28571" y="1042422"/>
                  <a:pt x="22860" y="1051560"/>
                </a:cubicBezTo>
                <a:cubicBezTo>
                  <a:pt x="16352" y="1061973"/>
                  <a:pt x="5066" y="1097321"/>
                  <a:pt x="0" y="1112520"/>
                </a:cubicBezTo>
                <a:cubicBezTo>
                  <a:pt x="193" y="1113678"/>
                  <a:pt x="7282" y="1170868"/>
                  <a:pt x="15240" y="1181100"/>
                </a:cubicBezTo>
                <a:cubicBezTo>
                  <a:pt x="86104" y="1272210"/>
                  <a:pt x="34194" y="1192434"/>
                  <a:pt x="91440" y="1249680"/>
                </a:cubicBezTo>
                <a:cubicBezTo>
                  <a:pt x="97916" y="1256156"/>
                  <a:pt x="101600" y="1264920"/>
                  <a:pt x="106680" y="1272540"/>
                </a:cubicBezTo>
                <a:cubicBezTo>
                  <a:pt x="218440" y="1270000"/>
                  <a:pt x="331341" y="1281052"/>
                  <a:pt x="441960" y="1264920"/>
                </a:cubicBezTo>
                <a:cubicBezTo>
                  <a:pt x="482523" y="1259005"/>
                  <a:pt x="464180" y="1216190"/>
                  <a:pt x="480060" y="1196340"/>
                </a:cubicBezTo>
                <a:cubicBezTo>
                  <a:pt x="485781" y="1189189"/>
                  <a:pt x="495300" y="1186180"/>
                  <a:pt x="502920" y="1181100"/>
                </a:cubicBezTo>
                <a:cubicBezTo>
                  <a:pt x="508000" y="1173480"/>
                  <a:pt x="511684" y="1164716"/>
                  <a:pt x="518160" y="1158240"/>
                </a:cubicBezTo>
                <a:cubicBezTo>
                  <a:pt x="547422" y="1128978"/>
                  <a:pt x="583798" y="1139111"/>
                  <a:pt x="624840" y="1135380"/>
                </a:cubicBezTo>
                <a:cubicBezTo>
                  <a:pt x="640080" y="1130300"/>
                  <a:pt x="655566" y="1125907"/>
                  <a:pt x="670560" y="1120140"/>
                </a:cubicBezTo>
                <a:cubicBezTo>
                  <a:pt x="700484" y="1108631"/>
                  <a:pt x="741019" y="1090021"/>
                  <a:pt x="769620" y="1074420"/>
                </a:cubicBezTo>
                <a:cubicBezTo>
                  <a:pt x="782622" y="1067328"/>
                  <a:pt x="795872" y="1060446"/>
                  <a:pt x="807720" y="1051560"/>
                </a:cubicBezTo>
                <a:cubicBezTo>
                  <a:pt x="816341" y="1045094"/>
                  <a:pt x="821614" y="1034678"/>
                  <a:pt x="830580" y="1028700"/>
                </a:cubicBezTo>
                <a:cubicBezTo>
                  <a:pt x="837263" y="1024245"/>
                  <a:pt x="845717" y="1023287"/>
                  <a:pt x="853440" y="1021080"/>
                </a:cubicBezTo>
                <a:cubicBezTo>
                  <a:pt x="863510" y="1018203"/>
                  <a:pt x="873850" y="1016337"/>
                  <a:pt x="883920" y="1013460"/>
                </a:cubicBezTo>
                <a:cubicBezTo>
                  <a:pt x="891643" y="1011253"/>
                  <a:pt x="898829" y="1006976"/>
                  <a:pt x="906780" y="1005840"/>
                </a:cubicBezTo>
                <a:cubicBezTo>
                  <a:pt x="934553" y="1001872"/>
                  <a:pt x="962660" y="1000760"/>
                  <a:pt x="990600" y="998220"/>
                </a:cubicBezTo>
                <a:cubicBezTo>
                  <a:pt x="1007452" y="981368"/>
                  <a:pt x="1018091" y="973718"/>
                  <a:pt x="1028700" y="952500"/>
                </a:cubicBezTo>
                <a:cubicBezTo>
                  <a:pt x="1041095" y="927710"/>
                  <a:pt x="1029722" y="928618"/>
                  <a:pt x="1051560" y="906780"/>
                </a:cubicBezTo>
                <a:cubicBezTo>
                  <a:pt x="1058036" y="900304"/>
                  <a:pt x="1066800" y="896620"/>
                  <a:pt x="1074420" y="891540"/>
                </a:cubicBezTo>
                <a:cubicBezTo>
                  <a:pt x="1076960" y="883920"/>
                  <a:pt x="1077585" y="875363"/>
                  <a:pt x="1082040" y="868680"/>
                </a:cubicBezTo>
                <a:cubicBezTo>
                  <a:pt x="1093774" y="851079"/>
                  <a:pt x="1110892" y="841825"/>
                  <a:pt x="1127760" y="830580"/>
                </a:cubicBezTo>
                <a:cubicBezTo>
                  <a:pt x="1143437" y="807064"/>
                  <a:pt x="1143043" y="804417"/>
                  <a:pt x="1165860" y="784860"/>
                </a:cubicBezTo>
                <a:cubicBezTo>
                  <a:pt x="1175503" y="776595"/>
                  <a:pt x="1187903" y="771492"/>
                  <a:pt x="1196340" y="762000"/>
                </a:cubicBezTo>
                <a:cubicBezTo>
                  <a:pt x="1265398" y="684310"/>
                  <a:pt x="1198611" y="746628"/>
                  <a:pt x="1242060" y="685800"/>
                </a:cubicBezTo>
                <a:cubicBezTo>
                  <a:pt x="1248324" y="677031"/>
                  <a:pt x="1258021" y="671219"/>
                  <a:pt x="1264920" y="662940"/>
                </a:cubicBezTo>
                <a:cubicBezTo>
                  <a:pt x="1270783" y="655905"/>
                  <a:pt x="1275080" y="647700"/>
                  <a:pt x="1280160" y="640080"/>
                </a:cubicBezTo>
                <a:cubicBezTo>
                  <a:pt x="1287780" y="561340"/>
                  <a:pt x="1288315" y="481589"/>
                  <a:pt x="1303020" y="403860"/>
                </a:cubicBezTo>
                <a:cubicBezTo>
                  <a:pt x="1306425" y="385863"/>
                  <a:pt x="1317117" y="366331"/>
                  <a:pt x="1333500" y="358140"/>
                </a:cubicBezTo>
                <a:lnTo>
                  <a:pt x="1363980" y="342900"/>
                </a:lnTo>
                <a:cubicBezTo>
                  <a:pt x="1412240" y="345440"/>
                  <a:pt x="1460839" y="344269"/>
                  <a:pt x="1508760" y="350520"/>
                </a:cubicBezTo>
                <a:cubicBezTo>
                  <a:pt x="1520024" y="351989"/>
                  <a:pt x="1529310" y="360243"/>
                  <a:pt x="1539240" y="365760"/>
                </a:cubicBezTo>
                <a:cubicBezTo>
                  <a:pt x="1593225" y="395752"/>
                  <a:pt x="1558410" y="382310"/>
                  <a:pt x="1600200" y="396240"/>
                </a:cubicBezTo>
                <a:cubicBezTo>
                  <a:pt x="1623060" y="393700"/>
                  <a:pt x="1647164" y="396480"/>
                  <a:pt x="1668780" y="388620"/>
                </a:cubicBezTo>
                <a:cubicBezTo>
                  <a:pt x="1677387" y="385490"/>
                  <a:pt x="1683227" y="374884"/>
                  <a:pt x="1684020" y="365760"/>
                </a:cubicBezTo>
                <a:cubicBezTo>
                  <a:pt x="1688421" y="315151"/>
                  <a:pt x="1671320" y="207010"/>
                  <a:pt x="1668780" y="175260"/>
                </a:cubicBezTo>
                <a:close/>
              </a:path>
            </a:pathLst>
          </a:custGeom>
          <a:solidFill>
            <a:srgbClr val="FF99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Arrow: Left 48">
            <a:extLst>
              <a:ext uri="{FF2B5EF4-FFF2-40B4-BE49-F238E27FC236}">
                <a16:creationId xmlns:a16="http://schemas.microsoft.com/office/drawing/2014/main" id="{E2F1F9ED-3E28-4070-8538-6984ACF1CEFC}"/>
              </a:ext>
            </a:extLst>
          </p:cNvPr>
          <p:cNvSpPr/>
          <p:nvPr/>
        </p:nvSpPr>
        <p:spPr>
          <a:xfrm rot="2045152">
            <a:off x="5481687" y="1087676"/>
            <a:ext cx="876811" cy="771245"/>
          </a:xfrm>
          <a:prstGeom prst="leftArrow">
            <a:avLst>
              <a:gd name="adj1" fmla="val 53182"/>
              <a:gd name="adj2" fmla="val 3618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C29DE50-E950-4907-8BE7-6EE1FF9ECB89}"/>
                  </a:ext>
                </a:extLst>
              </p:cNvPr>
              <p:cNvSpPr txBox="1"/>
              <p:nvPr/>
            </p:nvSpPr>
            <p:spPr>
              <a:xfrm rot="1567783">
                <a:off x="5563779" y="1235574"/>
                <a:ext cx="909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⊕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C29DE50-E950-4907-8BE7-6EE1FF9EC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67783">
                <a:off x="5563779" y="1235574"/>
                <a:ext cx="90924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1C1D6D8-1DEC-4840-854D-8EDEB5937D40}"/>
                  </a:ext>
                </a:extLst>
              </p:cNvPr>
              <p:cNvSpPr txBox="1"/>
              <p:nvPr/>
            </p:nvSpPr>
            <p:spPr>
              <a:xfrm>
                <a:off x="1344788" y="4973349"/>
                <a:ext cx="1258940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Proof: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1C1D6D8-1DEC-4840-854D-8EDEB5937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88" y="4973349"/>
                <a:ext cx="12589405" cy="523220"/>
              </a:xfrm>
              <a:prstGeom prst="rect">
                <a:avLst/>
              </a:prstGeom>
              <a:blipFill>
                <a:blip r:embed="rId10"/>
                <a:stretch>
                  <a:fillRect l="-1017" t="-11628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2AF7878-2EF2-402A-AA2C-E160891DC8A6}"/>
                  </a:ext>
                </a:extLst>
              </p:cNvPr>
              <p:cNvSpPr txBox="1"/>
              <p:nvPr/>
            </p:nvSpPr>
            <p:spPr>
              <a:xfrm>
                <a:off x="2025415" y="5540169"/>
                <a:ext cx="6275208" cy="9017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kern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kern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kern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</m:e>
                            <m:sub>
                              <m:r>
                                <a:rPr lang="en-US" sz="2800" i="1" kern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 kern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kern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800" i="1" kern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en-US" sz="2800" i="1" kern="0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kern="0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i="1" kern="0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800" b="0" i="1" kern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800" b="0" i="1" kern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kern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kern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kern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kern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1000 </m:t>
                          </m:r>
                          <m:r>
                            <a:rPr lang="en-US" sz="2800" b="0" i="1" kern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p>
                        <m:sSupPr>
                          <m:ctrlPr>
                            <a:rPr lang="en-US" sz="2800" b="0" i="1" kern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kern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kern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800" b="0" i="1" kern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800" b="0" i="1" kern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kern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kern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2AF7878-2EF2-402A-AA2C-E160891DC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415" y="5540169"/>
                <a:ext cx="6275208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6CE8E47-8D0A-4786-A22E-E37FFD85F9A9}"/>
              </a:ext>
            </a:extLst>
          </p:cNvPr>
          <p:cNvSpPr/>
          <p:nvPr/>
        </p:nvSpPr>
        <p:spPr>
          <a:xfrm>
            <a:off x="8300623" y="5794318"/>
            <a:ext cx="559293" cy="52322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BA0E69-FF45-4B15-B2EC-B0A277658E73}"/>
                  </a:ext>
                </a:extLst>
              </p:cNvPr>
              <p:cNvSpPr txBox="1"/>
              <p:nvPr/>
            </p:nvSpPr>
            <p:spPr>
              <a:xfrm>
                <a:off x="3731360" y="2576625"/>
                <a:ext cx="376625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4BA0E69-FF45-4B15-B2EC-B0A277658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360" y="2576625"/>
                <a:ext cx="3766259" cy="461665"/>
              </a:xfrm>
              <a:prstGeom prst="rect">
                <a:avLst/>
              </a:prstGeom>
              <a:blipFill>
                <a:blip r:embed="rId12"/>
                <a:stretch>
                  <a:fillRect l="-3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0807BD-EF3A-443D-8E01-C477EDB29DA9}"/>
                  </a:ext>
                </a:extLst>
              </p:cNvPr>
              <p:cNvSpPr txBox="1"/>
              <p:nvPr/>
            </p:nvSpPr>
            <p:spPr>
              <a:xfrm>
                <a:off x="7849686" y="2573828"/>
                <a:ext cx="14830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0807BD-EF3A-443D-8E01-C477EDB29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686" y="2573828"/>
                <a:ext cx="1483015" cy="461665"/>
              </a:xfrm>
              <a:prstGeom prst="rect">
                <a:avLst/>
              </a:prstGeom>
              <a:blipFill>
                <a:blip r:embed="rId13"/>
                <a:stretch>
                  <a:fillRect l="-12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F2F26DC-D750-4D48-9001-969321C4F173}"/>
                  </a:ext>
                </a:extLst>
              </p:cNvPr>
              <p:cNvSpPr txBox="1"/>
              <p:nvPr/>
            </p:nvSpPr>
            <p:spPr>
              <a:xfrm>
                <a:off x="4985462" y="2471905"/>
                <a:ext cx="2821873" cy="6161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400" kern="0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F2F26DC-D750-4D48-9001-969321C4F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462" y="2471905"/>
                <a:ext cx="2821873" cy="616194"/>
              </a:xfrm>
              <a:prstGeom prst="rect">
                <a:avLst/>
              </a:prstGeom>
              <a:blipFill>
                <a:blip r:embed="rId14"/>
                <a:stretch>
                  <a:fillRect l="-3456"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69F18C-4BE9-44E5-9FA3-BC2A171E3CD5}"/>
                  </a:ext>
                </a:extLst>
              </p:cNvPr>
              <p:cNvSpPr txBox="1"/>
              <p:nvPr/>
            </p:nvSpPr>
            <p:spPr>
              <a:xfrm>
                <a:off x="9038046" y="2461996"/>
                <a:ext cx="5404926" cy="645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1000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669F18C-4BE9-44E5-9FA3-BC2A171E3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46" y="2461996"/>
                <a:ext cx="5404926" cy="645048"/>
              </a:xfrm>
              <a:prstGeom prst="rect">
                <a:avLst/>
              </a:prstGeom>
              <a:blipFill>
                <a:blip r:embed="rId15"/>
                <a:stretch>
                  <a:fillRect l="-1806" b="-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925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2" grpId="0"/>
      <p:bldP spid="53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FE077D5-299E-4958-8F33-D82385D0BE88}"/>
              </a:ext>
            </a:extLst>
          </p:cNvPr>
          <p:cNvSpPr/>
          <p:nvPr/>
        </p:nvSpPr>
        <p:spPr>
          <a:xfrm>
            <a:off x="27640" y="3117720"/>
            <a:ext cx="11255878" cy="8719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3AE67E2-0B71-4890-83D4-001575398B17}"/>
                  </a:ext>
                </a:extLst>
              </p:cNvPr>
              <p:cNvSpPr txBox="1"/>
              <p:nvPr/>
            </p:nvSpPr>
            <p:spPr>
              <a:xfrm>
                <a:off x="174261" y="3224909"/>
                <a:ext cx="1204817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MAIN LEMMA: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iff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shifts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s.t.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{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=∪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3AE67E2-0B71-4890-83D4-001575398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61" y="3224909"/>
                <a:ext cx="12048171" cy="523220"/>
              </a:xfrm>
              <a:prstGeom prst="rect">
                <a:avLst/>
              </a:prstGeom>
              <a:blipFill>
                <a:blip r:embed="rId3"/>
                <a:stretch>
                  <a:fillRect l="-1063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ADC934-85BA-4A91-91C2-8C42467FC35D}"/>
                  </a:ext>
                </a:extLst>
              </p:cNvPr>
              <p:cNvSpPr txBox="1"/>
              <p:nvPr/>
            </p:nvSpPr>
            <p:spPr>
              <a:xfrm>
                <a:off x="650386" y="-109424"/>
                <a:ext cx="10020069" cy="7962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Ensure: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m:rPr>
                                <m:lit/>
                              </m:r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0,1</m:t>
                            </m:r>
                            <m:sSup>
                              <m:sSupPr>
                                <m:ctrlP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lit/>
                                  </m:rP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  <m:sup>
                                <m: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≥1−</m:t>
                    </m:r>
                    <m:sSup>
                      <m:sSup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≥1 −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ADC934-85BA-4A91-91C2-8C42467FC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86" y="-109424"/>
                <a:ext cx="10020069" cy="796244"/>
              </a:xfrm>
              <a:prstGeom prst="rect">
                <a:avLst/>
              </a:prstGeom>
              <a:blipFill>
                <a:blip r:embed="rId4"/>
                <a:stretch>
                  <a:fillRect l="-1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81CE514-F1D8-4077-B9A3-B0148052A86F}"/>
                  </a:ext>
                </a:extLst>
              </p:cNvPr>
              <p:cNvSpPr txBox="1"/>
              <p:nvPr/>
            </p:nvSpPr>
            <p:spPr>
              <a:xfrm>
                <a:off x="366301" y="4208178"/>
                <a:ext cx="12589405" cy="7037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CLAIM 2 (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):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sub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kumimoji="0" lang="en-US" sz="2800" b="0" i="1" u="none" strike="noStrike" kern="0" cap="none" spc="0" normalizeH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kumimoji="0" lang="en-US" sz="2800" b="0" i="1" u="none" strike="noStrike" kern="0" cap="none" spc="0" normalizeH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kumimoji="0" lang="en-US" sz="2800" b="0" i="1" u="none" strike="noStrike" kern="0" cap="none" spc="0" normalizeH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sz="2800" b="0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kumimoji="0" lang="en-US" sz="2800" b="0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{</m:t>
                    </m:r>
                    <m:r>
                      <a:rPr kumimoji="0" lang="en-US" sz="2800" b="0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kumimoji="0" lang="en-US" sz="2800" b="0" i="1" u="none" strike="noStrike" kern="0" cap="none" spc="0" normalizeH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kumimoji="0" lang="en-US" sz="2800" b="0" i="1" u="none" strike="noStrike" kern="0" cap="none" spc="0" normalizeH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kumimoji="0" lang="en-US" sz="2800" b="0" i="1" u="none" strike="noStrike" kern="0" cap="none" spc="0" normalizeH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81CE514-F1D8-4077-B9A3-B0148052A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01" y="4208178"/>
                <a:ext cx="12589405" cy="703782"/>
              </a:xfrm>
              <a:prstGeom prst="rect">
                <a:avLst/>
              </a:prstGeom>
              <a:blipFill>
                <a:blip r:embed="rId5"/>
                <a:stretch>
                  <a:fillRect l="-969" b="-112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082BDED-7FDA-489B-937C-60C68743FA44}"/>
                  </a:ext>
                </a:extLst>
              </p:cNvPr>
              <p:cNvSpPr txBox="1"/>
              <p:nvPr/>
            </p:nvSpPr>
            <p:spPr>
              <a:xfrm>
                <a:off x="479663" y="4783140"/>
                <a:ext cx="11232673" cy="7398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Proof: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For every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{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082BDED-7FDA-489B-937C-60C68743F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63" y="4783140"/>
                <a:ext cx="11232673" cy="739883"/>
              </a:xfrm>
              <a:prstGeom prst="rect">
                <a:avLst/>
              </a:prstGeom>
              <a:blipFill>
                <a:blip r:embed="rId6"/>
                <a:stretch>
                  <a:fillRect l="-1140" b="-6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A90DC688-AD27-404F-A799-F72789EDDBDD}"/>
              </a:ext>
            </a:extLst>
          </p:cNvPr>
          <p:cNvSpPr/>
          <p:nvPr/>
        </p:nvSpPr>
        <p:spPr>
          <a:xfrm>
            <a:off x="4870020" y="662167"/>
            <a:ext cx="2255176" cy="1839293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5D8D572-5FF6-4388-8853-B13C61914A8F}"/>
              </a:ext>
            </a:extLst>
          </p:cNvPr>
          <p:cNvSpPr/>
          <p:nvPr/>
        </p:nvSpPr>
        <p:spPr>
          <a:xfrm>
            <a:off x="8415279" y="626401"/>
            <a:ext cx="2255176" cy="1839293"/>
          </a:xfrm>
          <a:prstGeom prst="rect">
            <a:avLst/>
          </a:prstGeom>
          <a:solidFill>
            <a:srgbClr val="FF99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01CEBC-88FE-4023-BFD1-1523258DEB10}"/>
              </a:ext>
            </a:extLst>
          </p:cNvPr>
          <p:cNvSpPr/>
          <p:nvPr/>
        </p:nvSpPr>
        <p:spPr>
          <a:xfrm>
            <a:off x="5751163" y="1487019"/>
            <a:ext cx="1131452" cy="773696"/>
          </a:xfrm>
          <a:custGeom>
            <a:avLst/>
            <a:gdLst>
              <a:gd name="connsiteX0" fmla="*/ 1668780 w 1684740"/>
              <a:gd name="connsiteY0" fmla="*/ 175260 h 1273900"/>
              <a:gd name="connsiteX1" fmla="*/ 1668780 w 1684740"/>
              <a:gd name="connsiteY1" fmla="*/ 175260 h 1273900"/>
              <a:gd name="connsiteX2" fmla="*/ 1569720 w 1684740"/>
              <a:gd name="connsiteY2" fmla="*/ 99060 h 1273900"/>
              <a:gd name="connsiteX3" fmla="*/ 1508760 w 1684740"/>
              <a:gd name="connsiteY3" fmla="*/ 76200 h 1273900"/>
              <a:gd name="connsiteX4" fmla="*/ 1440180 w 1684740"/>
              <a:gd name="connsiteY4" fmla="*/ 38100 h 1273900"/>
              <a:gd name="connsiteX5" fmla="*/ 1371600 w 1684740"/>
              <a:gd name="connsiteY5" fmla="*/ 22860 h 1273900"/>
              <a:gd name="connsiteX6" fmla="*/ 1257300 w 1684740"/>
              <a:gd name="connsiteY6" fmla="*/ 0 h 1273900"/>
              <a:gd name="connsiteX7" fmla="*/ 1173480 w 1684740"/>
              <a:gd name="connsiteY7" fmla="*/ 7620 h 1273900"/>
              <a:gd name="connsiteX8" fmla="*/ 1112520 w 1684740"/>
              <a:gd name="connsiteY8" fmla="*/ 53340 h 1273900"/>
              <a:gd name="connsiteX9" fmla="*/ 1089660 w 1684740"/>
              <a:gd name="connsiteY9" fmla="*/ 68580 h 1273900"/>
              <a:gd name="connsiteX10" fmla="*/ 1082040 w 1684740"/>
              <a:gd name="connsiteY10" fmla="*/ 91440 h 1273900"/>
              <a:gd name="connsiteX11" fmla="*/ 1066800 w 1684740"/>
              <a:gd name="connsiteY11" fmla="*/ 129540 h 1273900"/>
              <a:gd name="connsiteX12" fmla="*/ 1059180 w 1684740"/>
              <a:gd name="connsiteY12" fmla="*/ 182880 h 1273900"/>
              <a:gd name="connsiteX13" fmla="*/ 1043940 w 1684740"/>
              <a:gd name="connsiteY13" fmla="*/ 236220 h 1273900"/>
              <a:gd name="connsiteX14" fmla="*/ 1036320 w 1684740"/>
              <a:gd name="connsiteY14" fmla="*/ 510540 h 1273900"/>
              <a:gd name="connsiteX15" fmla="*/ 998220 w 1684740"/>
              <a:gd name="connsiteY15" fmla="*/ 563880 h 1273900"/>
              <a:gd name="connsiteX16" fmla="*/ 967740 w 1684740"/>
              <a:gd name="connsiteY16" fmla="*/ 601980 h 1273900"/>
              <a:gd name="connsiteX17" fmla="*/ 937260 w 1684740"/>
              <a:gd name="connsiteY17" fmla="*/ 624840 h 1273900"/>
              <a:gd name="connsiteX18" fmla="*/ 914400 w 1684740"/>
              <a:gd name="connsiteY18" fmla="*/ 655320 h 1273900"/>
              <a:gd name="connsiteX19" fmla="*/ 845820 w 1684740"/>
              <a:gd name="connsiteY19" fmla="*/ 693420 h 1273900"/>
              <a:gd name="connsiteX20" fmla="*/ 807720 w 1684740"/>
              <a:gd name="connsiteY20" fmla="*/ 716280 h 1273900"/>
              <a:gd name="connsiteX21" fmla="*/ 731520 w 1684740"/>
              <a:gd name="connsiteY21" fmla="*/ 739140 h 1273900"/>
              <a:gd name="connsiteX22" fmla="*/ 541020 w 1684740"/>
              <a:gd name="connsiteY22" fmla="*/ 762000 h 1273900"/>
              <a:gd name="connsiteX23" fmla="*/ 487680 w 1684740"/>
              <a:gd name="connsiteY23" fmla="*/ 784860 h 1273900"/>
              <a:gd name="connsiteX24" fmla="*/ 449580 w 1684740"/>
              <a:gd name="connsiteY24" fmla="*/ 800100 h 1273900"/>
              <a:gd name="connsiteX25" fmla="*/ 426720 w 1684740"/>
              <a:gd name="connsiteY25" fmla="*/ 822960 h 1273900"/>
              <a:gd name="connsiteX26" fmla="*/ 381000 w 1684740"/>
              <a:gd name="connsiteY26" fmla="*/ 845820 h 1273900"/>
              <a:gd name="connsiteX27" fmla="*/ 259080 w 1684740"/>
              <a:gd name="connsiteY27" fmla="*/ 899160 h 1273900"/>
              <a:gd name="connsiteX28" fmla="*/ 160020 w 1684740"/>
              <a:gd name="connsiteY28" fmla="*/ 952500 h 1273900"/>
              <a:gd name="connsiteX29" fmla="*/ 129540 w 1684740"/>
              <a:gd name="connsiteY29" fmla="*/ 960120 h 1273900"/>
              <a:gd name="connsiteX30" fmla="*/ 68580 w 1684740"/>
              <a:gd name="connsiteY30" fmla="*/ 990600 h 1273900"/>
              <a:gd name="connsiteX31" fmla="*/ 45720 w 1684740"/>
              <a:gd name="connsiteY31" fmla="*/ 1028700 h 1273900"/>
              <a:gd name="connsiteX32" fmla="*/ 22860 w 1684740"/>
              <a:gd name="connsiteY32" fmla="*/ 1051560 h 1273900"/>
              <a:gd name="connsiteX33" fmla="*/ 0 w 1684740"/>
              <a:gd name="connsiteY33" fmla="*/ 1112520 h 1273900"/>
              <a:gd name="connsiteX34" fmla="*/ 15240 w 1684740"/>
              <a:gd name="connsiteY34" fmla="*/ 1181100 h 1273900"/>
              <a:gd name="connsiteX35" fmla="*/ 91440 w 1684740"/>
              <a:gd name="connsiteY35" fmla="*/ 1249680 h 1273900"/>
              <a:gd name="connsiteX36" fmla="*/ 106680 w 1684740"/>
              <a:gd name="connsiteY36" fmla="*/ 1272540 h 1273900"/>
              <a:gd name="connsiteX37" fmla="*/ 441960 w 1684740"/>
              <a:gd name="connsiteY37" fmla="*/ 1264920 h 1273900"/>
              <a:gd name="connsiteX38" fmla="*/ 480060 w 1684740"/>
              <a:gd name="connsiteY38" fmla="*/ 1196340 h 1273900"/>
              <a:gd name="connsiteX39" fmla="*/ 502920 w 1684740"/>
              <a:gd name="connsiteY39" fmla="*/ 1181100 h 1273900"/>
              <a:gd name="connsiteX40" fmla="*/ 518160 w 1684740"/>
              <a:gd name="connsiteY40" fmla="*/ 1158240 h 1273900"/>
              <a:gd name="connsiteX41" fmla="*/ 624840 w 1684740"/>
              <a:gd name="connsiteY41" fmla="*/ 1135380 h 1273900"/>
              <a:gd name="connsiteX42" fmla="*/ 670560 w 1684740"/>
              <a:gd name="connsiteY42" fmla="*/ 1120140 h 1273900"/>
              <a:gd name="connsiteX43" fmla="*/ 769620 w 1684740"/>
              <a:gd name="connsiteY43" fmla="*/ 1074420 h 1273900"/>
              <a:gd name="connsiteX44" fmla="*/ 807720 w 1684740"/>
              <a:gd name="connsiteY44" fmla="*/ 1051560 h 1273900"/>
              <a:gd name="connsiteX45" fmla="*/ 830580 w 1684740"/>
              <a:gd name="connsiteY45" fmla="*/ 1028700 h 1273900"/>
              <a:gd name="connsiteX46" fmla="*/ 853440 w 1684740"/>
              <a:gd name="connsiteY46" fmla="*/ 1021080 h 1273900"/>
              <a:gd name="connsiteX47" fmla="*/ 883920 w 1684740"/>
              <a:gd name="connsiteY47" fmla="*/ 1013460 h 1273900"/>
              <a:gd name="connsiteX48" fmla="*/ 906780 w 1684740"/>
              <a:gd name="connsiteY48" fmla="*/ 1005840 h 1273900"/>
              <a:gd name="connsiteX49" fmla="*/ 990600 w 1684740"/>
              <a:gd name="connsiteY49" fmla="*/ 998220 h 1273900"/>
              <a:gd name="connsiteX50" fmla="*/ 1028700 w 1684740"/>
              <a:gd name="connsiteY50" fmla="*/ 952500 h 1273900"/>
              <a:gd name="connsiteX51" fmla="*/ 1051560 w 1684740"/>
              <a:gd name="connsiteY51" fmla="*/ 906780 h 1273900"/>
              <a:gd name="connsiteX52" fmla="*/ 1074420 w 1684740"/>
              <a:gd name="connsiteY52" fmla="*/ 891540 h 1273900"/>
              <a:gd name="connsiteX53" fmla="*/ 1082040 w 1684740"/>
              <a:gd name="connsiteY53" fmla="*/ 868680 h 1273900"/>
              <a:gd name="connsiteX54" fmla="*/ 1127760 w 1684740"/>
              <a:gd name="connsiteY54" fmla="*/ 830580 h 1273900"/>
              <a:gd name="connsiteX55" fmla="*/ 1165860 w 1684740"/>
              <a:gd name="connsiteY55" fmla="*/ 784860 h 1273900"/>
              <a:gd name="connsiteX56" fmla="*/ 1196340 w 1684740"/>
              <a:gd name="connsiteY56" fmla="*/ 762000 h 1273900"/>
              <a:gd name="connsiteX57" fmla="*/ 1242060 w 1684740"/>
              <a:gd name="connsiteY57" fmla="*/ 685800 h 1273900"/>
              <a:gd name="connsiteX58" fmla="*/ 1264920 w 1684740"/>
              <a:gd name="connsiteY58" fmla="*/ 662940 h 1273900"/>
              <a:gd name="connsiteX59" fmla="*/ 1280160 w 1684740"/>
              <a:gd name="connsiteY59" fmla="*/ 640080 h 1273900"/>
              <a:gd name="connsiteX60" fmla="*/ 1303020 w 1684740"/>
              <a:gd name="connsiteY60" fmla="*/ 403860 h 1273900"/>
              <a:gd name="connsiteX61" fmla="*/ 1333500 w 1684740"/>
              <a:gd name="connsiteY61" fmla="*/ 358140 h 1273900"/>
              <a:gd name="connsiteX62" fmla="*/ 1363980 w 1684740"/>
              <a:gd name="connsiteY62" fmla="*/ 342900 h 1273900"/>
              <a:gd name="connsiteX63" fmla="*/ 1508760 w 1684740"/>
              <a:gd name="connsiteY63" fmla="*/ 350520 h 1273900"/>
              <a:gd name="connsiteX64" fmla="*/ 1539240 w 1684740"/>
              <a:gd name="connsiteY64" fmla="*/ 365760 h 1273900"/>
              <a:gd name="connsiteX65" fmla="*/ 1600200 w 1684740"/>
              <a:gd name="connsiteY65" fmla="*/ 396240 h 1273900"/>
              <a:gd name="connsiteX66" fmla="*/ 1668780 w 1684740"/>
              <a:gd name="connsiteY66" fmla="*/ 388620 h 1273900"/>
              <a:gd name="connsiteX67" fmla="*/ 1684020 w 1684740"/>
              <a:gd name="connsiteY67" fmla="*/ 365760 h 1273900"/>
              <a:gd name="connsiteX68" fmla="*/ 1668780 w 1684740"/>
              <a:gd name="connsiteY68" fmla="*/ 175260 h 127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684740" h="1273900">
                <a:moveTo>
                  <a:pt x="1668780" y="175260"/>
                </a:moveTo>
                <a:lnTo>
                  <a:pt x="1668780" y="175260"/>
                </a:lnTo>
                <a:cubicBezTo>
                  <a:pt x="1634069" y="144888"/>
                  <a:pt x="1610460" y="117863"/>
                  <a:pt x="1569720" y="99060"/>
                </a:cubicBezTo>
                <a:cubicBezTo>
                  <a:pt x="1550016" y="89966"/>
                  <a:pt x="1528517" y="85180"/>
                  <a:pt x="1508760" y="76200"/>
                </a:cubicBezTo>
                <a:cubicBezTo>
                  <a:pt x="1446750" y="48014"/>
                  <a:pt x="1540553" y="71558"/>
                  <a:pt x="1440180" y="38100"/>
                </a:cubicBezTo>
                <a:cubicBezTo>
                  <a:pt x="1417964" y="30695"/>
                  <a:pt x="1394418" y="28126"/>
                  <a:pt x="1371600" y="22860"/>
                </a:cubicBezTo>
                <a:cubicBezTo>
                  <a:pt x="1290772" y="4207"/>
                  <a:pt x="1413242" y="28353"/>
                  <a:pt x="1257300" y="0"/>
                </a:cubicBezTo>
                <a:cubicBezTo>
                  <a:pt x="1229360" y="2540"/>
                  <a:pt x="1200990" y="2118"/>
                  <a:pt x="1173480" y="7620"/>
                </a:cubicBezTo>
                <a:cubicBezTo>
                  <a:pt x="1143311" y="13654"/>
                  <a:pt x="1134382" y="34601"/>
                  <a:pt x="1112520" y="53340"/>
                </a:cubicBezTo>
                <a:cubicBezTo>
                  <a:pt x="1105567" y="59300"/>
                  <a:pt x="1097280" y="63500"/>
                  <a:pt x="1089660" y="68580"/>
                </a:cubicBezTo>
                <a:cubicBezTo>
                  <a:pt x="1087120" y="76200"/>
                  <a:pt x="1084860" y="83919"/>
                  <a:pt x="1082040" y="91440"/>
                </a:cubicBezTo>
                <a:cubicBezTo>
                  <a:pt x="1077237" y="104247"/>
                  <a:pt x="1070117" y="116270"/>
                  <a:pt x="1066800" y="129540"/>
                </a:cubicBezTo>
                <a:cubicBezTo>
                  <a:pt x="1062444" y="146964"/>
                  <a:pt x="1062943" y="165318"/>
                  <a:pt x="1059180" y="182880"/>
                </a:cubicBezTo>
                <a:cubicBezTo>
                  <a:pt x="1055305" y="200961"/>
                  <a:pt x="1049020" y="218440"/>
                  <a:pt x="1043940" y="236220"/>
                </a:cubicBezTo>
                <a:cubicBezTo>
                  <a:pt x="1041400" y="327660"/>
                  <a:pt x="1043161" y="419321"/>
                  <a:pt x="1036320" y="510540"/>
                </a:cubicBezTo>
                <a:cubicBezTo>
                  <a:pt x="1034528" y="534434"/>
                  <a:pt x="1011782" y="548380"/>
                  <a:pt x="998220" y="563880"/>
                </a:cubicBezTo>
                <a:cubicBezTo>
                  <a:pt x="987510" y="576120"/>
                  <a:pt x="979240" y="590480"/>
                  <a:pt x="967740" y="601980"/>
                </a:cubicBezTo>
                <a:cubicBezTo>
                  <a:pt x="958760" y="610960"/>
                  <a:pt x="946240" y="615860"/>
                  <a:pt x="937260" y="624840"/>
                </a:cubicBezTo>
                <a:cubicBezTo>
                  <a:pt x="928280" y="633820"/>
                  <a:pt x="923958" y="646957"/>
                  <a:pt x="914400" y="655320"/>
                </a:cubicBezTo>
                <a:cubicBezTo>
                  <a:pt x="897829" y="669820"/>
                  <a:pt x="865565" y="682451"/>
                  <a:pt x="845820" y="693420"/>
                </a:cubicBezTo>
                <a:cubicBezTo>
                  <a:pt x="832873" y="700613"/>
                  <a:pt x="821203" y="710151"/>
                  <a:pt x="807720" y="716280"/>
                </a:cubicBezTo>
                <a:cubicBezTo>
                  <a:pt x="788284" y="725115"/>
                  <a:pt x="753973" y="733959"/>
                  <a:pt x="731520" y="739140"/>
                </a:cubicBezTo>
                <a:cubicBezTo>
                  <a:pt x="628693" y="762869"/>
                  <a:pt x="676744" y="753517"/>
                  <a:pt x="541020" y="762000"/>
                </a:cubicBezTo>
                <a:cubicBezTo>
                  <a:pt x="494067" y="777651"/>
                  <a:pt x="544176" y="759751"/>
                  <a:pt x="487680" y="784860"/>
                </a:cubicBezTo>
                <a:cubicBezTo>
                  <a:pt x="475181" y="790415"/>
                  <a:pt x="462280" y="795020"/>
                  <a:pt x="449580" y="800100"/>
                </a:cubicBezTo>
                <a:cubicBezTo>
                  <a:pt x="441960" y="807720"/>
                  <a:pt x="435686" y="816982"/>
                  <a:pt x="426720" y="822960"/>
                </a:cubicBezTo>
                <a:cubicBezTo>
                  <a:pt x="412543" y="832411"/>
                  <a:pt x="396512" y="838769"/>
                  <a:pt x="381000" y="845820"/>
                </a:cubicBezTo>
                <a:cubicBezTo>
                  <a:pt x="340617" y="864176"/>
                  <a:pt x="298137" y="878129"/>
                  <a:pt x="259080" y="899160"/>
                </a:cubicBezTo>
                <a:cubicBezTo>
                  <a:pt x="226060" y="916940"/>
                  <a:pt x="193953" y="936531"/>
                  <a:pt x="160020" y="952500"/>
                </a:cubicBezTo>
                <a:cubicBezTo>
                  <a:pt x="150544" y="956959"/>
                  <a:pt x="139475" y="956808"/>
                  <a:pt x="129540" y="960120"/>
                </a:cubicBezTo>
                <a:cubicBezTo>
                  <a:pt x="92258" y="972547"/>
                  <a:pt x="96581" y="971933"/>
                  <a:pt x="68580" y="990600"/>
                </a:cubicBezTo>
                <a:cubicBezTo>
                  <a:pt x="60960" y="1003300"/>
                  <a:pt x="54606" y="1016852"/>
                  <a:pt x="45720" y="1028700"/>
                </a:cubicBezTo>
                <a:cubicBezTo>
                  <a:pt x="39254" y="1037321"/>
                  <a:pt x="28571" y="1042422"/>
                  <a:pt x="22860" y="1051560"/>
                </a:cubicBezTo>
                <a:cubicBezTo>
                  <a:pt x="16352" y="1061973"/>
                  <a:pt x="5066" y="1097321"/>
                  <a:pt x="0" y="1112520"/>
                </a:cubicBezTo>
                <a:cubicBezTo>
                  <a:pt x="193" y="1113678"/>
                  <a:pt x="7282" y="1170868"/>
                  <a:pt x="15240" y="1181100"/>
                </a:cubicBezTo>
                <a:cubicBezTo>
                  <a:pt x="86104" y="1272210"/>
                  <a:pt x="34194" y="1192434"/>
                  <a:pt x="91440" y="1249680"/>
                </a:cubicBezTo>
                <a:cubicBezTo>
                  <a:pt x="97916" y="1256156"/>
                  <a:pt x="101600" y="1264920"/>
                  <a:pt x="106680" y="1272540"/>
                </a:cubicBezTo>
                <a:cubicBezTo>
                  <a:pt x="218440" y="1270000"/>
                  <a:pt x="331341" y="1281052"/>
                  <a:pt x="441960" y="1264920"/>
                </a:cubicBezTo>
                <a:cubicBezTo>
                  <a:pt x="482523" y="1259005"/>
                  <a:pt x="464180" y="1216190"/>
                  <a:pt x="480060" y="1196340"/>
                </a:cubicBezTo>
                <a:cubicBezTo>
                  <a:pt x="485781" y="1189189"/>
                  <a:pt x="495300" y="1186180"/>
                  <a:pt x="502920" y="1181100"/>
                </a:cubicBezTo>
                <a:cubicBezTo>
                  <a:pt x="508000" y="1173480"/>
                  <a:pt x="511684" y="1164716"/>
                  <a:pt x="518160" y="1158240"/>
                </a:cubicBezTo>
                <a:cubicBezTo>
                  <a:pt x="547422" y="1128978"/>
                  <a:pt x="583798" y="1139111"/>
                  <a:pt x="624840" y="1135380"/>
                </a:cubicBezTo>
                <a:cubicBezTo>
                  <a:pt x="640080" y="1130300"/>
                  <a:pt x="655566" y="1125907"/>
                  <a:pt x="670560" y="1120140"/>
                </a:cubicBezTo>
                <a:cubicBezTo>
                  <a:pt x="700484" y="1108631"/>
                  <a:pt x="741019" y="1090021"/>
                  <a:pt x="769620" y="1074420"/>
                </a:cubicBezTo>
                <a:cubicBezTo>
                  <a:pt x="782622" y="1067328"/>
                  <a:pt x="795872" y="1060446"/>
                  <a:pt x="807720" y="1051560"/>
                </a:cubicBezTo>
                <a:cubicBezTo>
                  <a:pt x="816341" y="1045094"/>
                  <a:pt x="821614" y="1034678"/>
                  <a:pt x="830580" y="1028700"/>
                </a:cubicBezTo>
                <a:cubicBezTo>
                  <a:pt x="837263" y="1024245"/>
                  <a:pt x="845717" y="1023287"/>
                  <a:pt x="853440" y="1021080"/>
                </a:cubicBezTo>
                <a:cubicBezTo>
                  <a:pt x="863510" y="1018203"/>
                  <a:pt x="873850" y="1016337"/>
                  <a:pt x="883920" y="1013460"/>
                </a:cubicBezTo>
                <a:cubicBezTo>
                  <a:pt x="891643" y="1011253"/>
                  <a:pt x="898829" y="1006976"/>
                  <a:pt x="906780" y="1005840"/>
                </a:cubicBezTo>
                <a:cubicBezTo>
                  <a:pt x="934553" y="1001872"/>
                  <a:pt x="962660" y="1000760"/>
                  <a:pt x="990600" y="998220"/>
                </a:cubicBezTo>
                <a:cubicBezTo>
                  <a:pt x="1007452" y="981368"/>
                  <a:pt x="1018091" y="973718"/>
                  <a:pt x="1028700" y="952500"/>
                </a:cubicBezTo>
                <a:cubicBezTo>
                  <a:pt x="1041095" y="927710"/>
                  <a:pt x="1029722" y="928618"/>
                  <a:pt x="1051560" y="906780"/>
                </a:cubicBezTo>
                <a:cubicBezTo>
                  <a:pt x="1058036" y="900304"/>
                  <a:pt x="1066800" y="896620"/>
                  <a:pt x="1074420" y="891540"/>
                </a:cubicBezTo>
                <a:cubicBezTo>
                  <a:pt x="1076960" y="883920"/>
                  <a:pt x="1077585" y="875363"/>
                  <a:pt x="1082040" y="868680"/>
                </a:cubicBezTo>
                <a:cubicBezTo>
                  <a:pt x="1093774" y="851079"/>
                  <a:pt x="1110892" y="841825"/>
                  <a:pt x="1127760" y="830580"/>
                </a:cubicBezTo>
                <a:cubicBezTo>
                  <a:pt x="1143437" y="807064"/>
                  <a:pt x="1143043" y="804417"/>
                  <a:pt x="1165860" y="784860"/>
                </a:cubicBezTo>
                <a:cubicBezTo>
                  <a:pt x="1175503" y="776595"/>
                  <a:pt x="1187903" y="771492"/>
                  <a:pt x="1196340" y="762000"/>
                </a:cubicBezTo>
                <a:cubicBezTo>
                  <a:pt x="1265398" y="684310"/>
                  <a:pt x="1198611" y="746628"/>
                  <a:pt x="1242060" y="685800"/>
                </a:cubicBezTo>
                <a:cubicBezTo>
                  <a:pt x="1248324" y="677031"/>
                  <a:pt x="1258021" y="671219"/>
                  <a:pt x="1264920" y="662940"/>
                </a:cubicBezTo>
                <a:cubicBezTo>
                  <a:pt x="1270783" y="655905"/>
                  <a:pt x="1275080" y="647700"/>
                  <a:pt x="1280160" y="640080"/>
                </a:cubicBezTo>
                <a:cubicBezTo>
                  <a:pt x="1287780" y="561340"/>
                  <a:pt x="1288315" y="481589"/>
                  <a:pt x="1303020" y="403860"/>
                </a:cubicBezTo>
                <a:cubicBezTo>
                  <a:pt x="1306425" y="385863"/>
                  <a:pt x="1317117" y="366331"/>
                  <a:pt x="1333500" y="358140"/>
                </a:cubicBezTo>
                <a:lnTo>
                  <a:pt x="1363980" y="342900"/>
                </a:lnTo>
                <a:cubicBezTo>
                  <a:pt x="1412240" y="345440"/>
                  <a:pt x="1460839" y="344269"/>
                  <a:pt x="1508760" y="350520"/>
                </a:cubicBezTo>
                <a:cubicBezTo>
                  <a:pt x="1520024" y="351989"/>
                  <a:pt x="1529310" y="360243"/>
                  <a:pt x="1539240" y="365760"/>
                </a:cubicBezTo>
                <a:cubicBezTo>
                  <a:pt x="1593225" y="395752"/>
                  <a:pt x="1558410" y="382310"/>
                  <a:pt x="1600200" y="396240"/>
                </a:cubicBezTo>
                <a:cubicBezTo>
                  <a:pt x="1623060" y="393700"/>
                  <a:pt x="1647164" y="396480"/>
                  <a:pt x="1668780" y="388620"/>
                </a:cubicBezTo>
                <a:cubicBezTo>
                  <a:pt x="1677387" y="385490"/>
                  <a:pt x="1683227" y="374884"/>
                  <a:pt x="1684020" y="365760"/>
                </a:cubicBezTo>
                <a:cubicBezTo>
                  <a:pt x="1688421" y="315151"/>
                  <a:pt x="1671320" y="207010"/>
                  <a:pt x="1668780" y="175260"/>
                </a:cubicBezTo>
                <a:close/>
              </a:path>
            </a:pathLst>
          </a:custGeom>
          <a:solidFill>
            <a:srgbClr val="FF99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AB60E37-FC3C-4986-B0BD-FFE379FD8DED}"/>
              </a:ext>
            </a:extLst>
          </p:cNvPr>
          <p:cNvSpPr/>
          <p:nvPr/>
        </p:nvSpPr>
        <p:spPr>
          <a:xfrm>
            <a:off x="9877610" y="793522"/>
            <a:ext cx="707076" cy="1406159"/>
          </a:xfrm>
          <a:custGeom>
            <a:avLst/>
            <a:gdLst>
              <a:gd name="connsiteX0" fmla="*/ 724826 w 976286"/>
              <a:gd name="connsiteY0" fmla="*/ 0 h 1600200"/>
              <a:gd name="connsiteX1" fmla="*/ 724826 w 976286"/>
              <a:gd name="connsiteY1" fmla="*/ 0 h 1600200"/>
              <a:gd name="connsiteX2" fmla="*/ 351446 w 976286"/>
              <a:gd name="connsiteY2" fmla="*/ 205740 h 1600200"/>
              <a:gd name="connsiteX3" fmla="*/ 359066 w 976286"/>
              <a:gd name="connsiteY3" fmla="*/ 327660 h 1600200"/>
              <a:gd name="connsiteX4" fmla="*/ 404786 w 976286"/>
              <a:gd name="connsiteY4" fmla="*/ 396240 h 1600200"/>
              <a:gd name="connsiteX5" fmla="*/ 435266 w 976286"/>
              <a:gd name="connsiteY5" fmla="*/ 419100 h 1600200"/>
              <a:gd name="connsiteX6" fmla="*/ 458126 w 976286"/>
              <a:gd name="connsiteY6" fmla="*/ 449580 h 1600200"/>
              <a:gd name="connsiteX7" fmla="*/ 442886 w 976286"/>
              <a:gd name="connsiteY7" fmla="*/ 525780 h 1600200"/>
              <a:gd name="connsiteX8" fmla="*/ 427646 w 976286"/>
              <a:gd name="connsiteY8" fmla="*/ 586740 h 1600200"/>
              <a:gd name="connsiteX9" fmla="*/ 404786 w 976286"/>
              <a:gd name="connsiteY9" fmla="*/ 609600 h 1600200"/>
              <a:gd name="connsiteX10" fmla="*/ 366686 w 976286"/>
              <a:gd name="connsiteY10" fmla="*/ 693420 h 1600200"/>
              <a:gd name="connsiteX11" fmla="*/ 359066 w 976286"/>
              <a:gd name="connsiteY11" fmla="*/ 731520 h 1600200"/>
              <a:gd name="connsiteX12" fmla="*/ 313346 w 976286"/>
              <a:gd name="connsiteY12" fmla="*/ 822960 h 1600200"/>
              <a:gd name="connsiteX13" fmla="*/ 290486 w 976286"/>
              <a:gd name="connsiteY13" fmla="*/ 845820 h 1600200"/>
              <a:gd name="connsiteX14" fmla="*/ 244766 w 976286"/>
              <a:gd name="connsiteY14" fmla="*/ 861060 h 1600200"/>
              <a:gd name="connsiteX15" fmla="*/ 138086 w 976286"/>
              <a:gd name="connsiteY15" fmla="*/ 929640 h 1600200"/>
              <a:gd name="connsiteX16" fmla="*/ 99986 w 976286"/>
              <a:gd name="connsiteY16" fmla="*/ 944880 h 1600200"/>
              <a:gd name="connsiteX17" fmla="*/ 39026 w 976286"/>
              <a:gd name="connsiteY17" fmla="*/ 975360 h 1600200"/>
              <a:gd name="connsiteX18" fmla="*/ 16166 w 976286"/>
              <a:gd name="connsiteY18" fmla="*/ 990600 h 1600200"/>
              <a:gd name="connsiteX19" fmla="*/ 926 w 976286"/>
              <a:gd name="connsiteY19" fmla="*/ 1036320 h 1600200"/>
              <a:gd name="connsiteX20" fmla="*/ 8546 w 976286"/>
              <a:gd name="connsiteY20" fmla="*/ 1211580 h 1600200"/>
              <a:gd name="connsiteX21" fmla="*/ 61886 w 976286"/>
              <a:gd name="connsiteY21" fmla="*/ 1264920 h 1600200"/>
              <a:gd name="connsiteX22" fmla="*/ 69506 w 976286"/>
              <a:gd name="connsiteY22" fmla="*/ 1287780 h 1600200"/>
              <a:gd name="connsiteX23" fmla="*/ 92366 w 976286"/>
              <a:gd name="connsiteY23" fmla="*/ 1310640 h 1600200"/>
              <a:gd name="connsiteX24" fmla="*/ 99986 w 976286"/>
              <a:gd name="connsiteY24" fmla="*/ 1409700 h 1600200"/>
              <a:gd name="connsiteX25" fmla="*/ 130466 w 976286"/>
              <a:gd name="connsiteY25" fmla="*/ 1432560 h 1600200"/>
              <a:gd name="connsiteX26" fmla="*/ 145706 w 976286"/>
              <a:gd name="connsiteY26" fmla="*/ 1455420 h 1600200"/>
              <a:gd name="connsiteX27" fmla="*/ 214286 w 976286"/>
              <a:gd name="connsiteY27" fmla="*/ 1493520 h 1600200"/>
              <a:gd name="connsiteX28" fmla="*/ 237146 w 976286"/>
              <a:gd name="connsiteY28" fmla="*/ 1516380 h 1600200"/>
              <a:gd name="connsiteX29" fmla="*/ 313346 w 976286"/>
              <a:gd name="connsiteY29" fmla="*/ 1562100 h 1600200"/>
              <a:gd name="connsiteX30" fmla="*/ 336206 w 976286"/>
              <a:gd name="connsiteY30" fmla="*/ 1577340 h 1600200"/>
              <a:gd name="connsiteX31" fmla="*/ 435266 w 976286"/>
              <a:gd name="connsiteY31" fmla="*/ 1600200 h 1600200"/>
              <a:gd name="connsiteX32" fmla="*/ 625766 w 976286"/>
              <a:gd name="connsiteY32" fmla="*/ 1592580 h 1600200"/>
              <a:gd name="connsiteX33" fmla="*/ 656246 w 976286"/>
              <a:gd name="connsiteY33" fmla="*/ 1562100 h 1600200"/>
              <a:gd name="connsiteX34" fmla="*/ 679106 w 976286"/>
              <a:gd name="connsiteY34" fmla="*/ 1554480 h 1600200"/>
              <a:gd name="connsiteX35" fmla="*/ 709586 w 976286"/>
              <a:gd name="connsiteY35" fmla="*/ 1539240 h 1600200"/>
              <a:gd name="connsiteX36" fmla="*/ 732446 w 976286"/>
              <a:gd name="connsiteY36" fmla="*/ 1508760 h 1600200"/>
              <a:gd name="connsiteX37" fmla="*/ 747686 w 976286"/>
              <a:gd name="connsiteY37" fmla="*/ 1485900 h 1600200"/>
              <a:gd name="connsiteX38" fmla="*/ 740066 w 976286"/>
              <a:gd name="connsiteY38" fmla="*/ 1363980 h 1600200"/>
              <a:gd name="connsiteX39" fmla="*/ 694346 w 976286"/>
              <a:gd name="connsiteY39" fmla="*/ 1333500 h 1600200"/>
              <a:gd name="connsiteX40" fmla="*/ 663866 w 976286"/>
              <a:gd name="connsiteY40" fmla="*/ 1318260 h 1600200"/>
              <a:gd name="connsiteX41" fmla="*/ 564806 w 976286"/>
              <a:gd name="connsiteY41" fmla="*/ 1303020 h 1600200"/>
              <a:gd name="connsiteX42" fmla="*/ 541946 w 976286"/>
              <a:gd name="connsiteY42" fmla="*/ 1287780 h 1600200"/>
              <a:gd name="connsiteX43" fmla="*/ 465746 w 976286"/>
              <a:gd name="connsiteY43" fmla="*/ 1242060 h 1600200"/>
              <a:gd name="connsiteX44" fmla="*/ 442886 w 976286"/>
              <a:gd name="connsiteY44" fmla="*/ 1219200 h 1600200"/>
              <a:gd name="connsiteX45" fmla="*/ 420026 w 976286"/>
              <a:gd name="connsiteY45" fmla="*/ 1203960 h 1600200"/>
              <a:gd name="connsiteX46" fmla="*/ 381926 w 976286"/>
              <a:gd name="connsiteY46" fmla="*/ 1158240 h 1600200"/>
              <a:gd name="connsiteX47" fmla="*/ 389546 w 976286"/>
              <a:gd name="connsiteY47" fmla="*/ 1089660 h 1600200"/>
              <a:gd name="connsiteX48" fmla="*/ 465746 w 976286"/>
              <a:gd name="connsiteY48" fmla="*/ 1036320 h 1600200"/>
              <a:gd name="connsiteX49" fmla="*/ 618146 w 976286"/>
              <a:gd name="connsiteY49" fmla="*/ 1051560 h 1600200"/>
              <a:gd name="connsiteX50" fmla="*/ 641006 w 976286"/>
              <a:gd name="connsiteY50" fmla="*/ 1066800 h 1600200"/>
              <a:gd name="connsiteX51" fmla="*/ 671486 w 976286"/>
              <a:gd name="connsiteY51" fmla="*/ 1074420 h 1600200"/>
              <a:gd name="connsiteX52" fmla="*/ 724826 w 976286"/>
              <a:gd name="connsiteY52" fmla="*/ 1066800 h 1600200"/>
              <a:gd name="connsiteX53" fmla="*/ 740066 w 976286"/>
              <a:gd name="connsiteY53" fmla="*/ 1021080 h 1600200"/>
              <a:gd name="connsiteX54" fmla="*/ 762926 w 976286"/>
              <a:gd name="connsiteY54" fmla="*/ 998220 h 1600200"/>
              <a:gd name="connsiteX55" fmla="*/ 778166 w 976286"/>
              <a:gd name="connsiteY55" fmla="*/ 906780 h 1600200"/>
              <a:gd name="connsiteX56" fmla="*/ 770546 w 976286"/>
              <a:gd name="connsiteY56" fmla="*/ 723900 h 1600200"/>
              <a:gd name="connsiteX57" fmla="*/ 762926 w 976286"/>
              <a:gd name="connsiteY57" fmla="*/ 701040 h 1600200"/>
              <a:gd name="connsiteX58" fmla="*/ 740066 w 976286"/>
              <a:gd name="connsiteY58" fmla="*/ 678180 h 1600200"/>
              <a:gd name="connsiteX59" fmla="*/ 724826 w 976286"/>
              <a:gd name="connsiteY59" fmla="*/ 632460 h 1600200"/>
              <a:gd name="connsiteX60" fmla="*/ 717206 w 976286"/>
              <a:gd name="connsiteY60" fmla="*/ 601980 h 1600200"/>
              <a:gd name="connsiteX61" fmla="*/ 701966 w 976286"/>
              <a:gd name="connsiteY61" fmla="*/ 579120 h 1600200"/>
              <a:gd name="connsiteX62" fmla="*/ 717206 w 976286"/>
              <a:gd name="connsiteY62" fmla="*/ 426720 h 1600200"/>
              <a:gd name="connsiteX63" fmla="*/ 976286 w 976286"/>
              <a:gd name="connsiteY63" fmla="*/ 396240 h 1600200"/>
              <a:gd name="connsiteX64" fmla="*/ 961046 w 976286"/>
              <a:gd name="connsiteY64" fmla="*/ 266700 h 1600200"/>
              <a:gd name="connsiteX65" fmla="*/ 945806 w 976286"/>
              <a:gd name="connsiteY65" fmla="*/ 198120 h 1600200"/>
              <a:gd name="connsiteX66" fmla="*/ 938186 w 976286"/>
              <a:gd name="connsiteY66" fmla="*/ 160020 h 1600200"/>
              <a:gd name="connsiteX67" fmla="*/ 816266 w 976286"/>
              <a:gd name="connsiteY67" fmla="*/ 205740 h 1600200"/>
              <a:gd name="connsiteX68" fmla="*/ 778166 w 976286"/>
              <a:gd name="connsiteY68" fmla="*/ 228600 h 1600200"/>
              <a:gd name="connsiteX69" fmla="*/ 755306 w 976286"/>
              <a:gd name="connsiteY69" fmla="*/ 243840 h 1600200"/>
              <a:gd name="connsiteX70" fmla="*/ 709586 w 976286"/>
              <a:gd name="connsiteY70" fmla="*/ 259080 h 1600200"/>
              <a:gd name="connsiteX71" fmla="*/ 686726 w 976286"/>
              <a:gd name="connsiteY71" fmla="*/ 266700 h 1600200"/>
              <a:gd name="connsiteX72" fmla="*/ 663866 w 976286"/>
              <a:gd name="connsiteY72" fmla="*/ 289560 h 1600200"/>
              <a:gd name="connsiteX73" fmla="*/ 641006 w 976286"/>
              <a:gd name="connsiteY73" fmla="*/ 198120 h 1600200"/>
              <a:gd name="connsiteX74" fmla="*/ 671486 w 976286"/>
              <a:gd name="connsiteY74" fmla="*/ 152400 h 1600200"/>
              <a:gd name="connsiteX75" fmla="*/ 701966 w 976286"/>
              <a:gd name="connsiteY75" fmla="*/ 137160 h 1600200"/>
              <a:gd name="connsiteX76" fmla="*/ 770546 w 976286"/>
              <a:gd name="connsiteY76" fmla="*/ 121920 h 1600200"/>
              <a:gd name="connsiteX77" fmla="*/ 801026 w 976286"/>
              <a:gd name="connsiteY77" fmla="*/ 106680 h 1600200"/>
              <a:gd name="connsiteX78" fmla="*/ 823886 w 976286"/>
              <a:gd name="connsiteY78" fmla="*/ 99060 h 1600200"/>
              <a:gd name="connsiteX79" fmla="*/ 778166 w 976286"/>
              <a:gd name="connsiteY79" fmla="*/ 68580 h 1600200"/>
              <a:gd name="connsiteX80" fmla="*/ 762926 w 976286"/>
              <a:gd name="connsiteY80" fmla="*/ 45720 h 1600200"/>
              <a:gd name="connsiteX81" fmla="*/ 724826 w 976286"/>
              <a:gd name="connsiteY81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6286" h="1600200">
                <a:moveTo>
                  <a:pt x="724826" y="0"/>
                </a:moveTo>
                <a:lnTo>
                  <a:pt x="724826" y="0"/>
                </a:lnTo>
                <a:cubicBezTo>
                  <a:pt x="600366" y="68580"/>
                  <a:pt x="457290" y="110921"/>
                  <a:pt x="351446" y="205740"/>
                </a:cubicBezTo>
                <a:cubicBezTo>
                  <a:pt x="321117" y="232910"/>
                  <a:pt x="353307" y="287350"/>
                  <a:pt x="359066" y="327660"/>
                </a:cubicBezTo>
                <a:cubicBezTo>
                  <a:pt x="363745" y="360413"/>
                  <a:pt x="381333" y="375719"/>
                  <a:pt x="404786" y="396240"/>
                </a:cubicBezTo>
                <a:cubicBezTo>
                  <a:pt x="414344" y="404603"/>
                  <a:pt x="426286" y="410120"/>
                  <a:pt x="435266" y="419100"/>
                </a:cubicBezTo>
                <a:cubicBezTo>
                  <a:pt x="444246" y="428080"/>
                  <a:pt x="450506" y="439420"/>
                  <a:pt x="458126" y="449580"/>
                </a:cubicBezTo>
                <a:cubicBezTo>
                  <a:pt x="453046" y="474980"/>
                  <a:pt x="448505" y="500494"/>
                  <a:pt x="442886" y="525780"/>
                </a:cubicBezTo>
                <a:cubicBezTo>
                  <a:pt x="438342" y="546227"/>
                  <a:pt x="442457" y="571929"/>
                  <a:pt x="427646" y="586740"/>
                </a:cubicBezTo>
                <a:lnTo>
                  <a:pt x="404786" y="609600"/>
                </a:lnTo>
                <a:cubicBezTo>
                  <a:pt x="384862" y="669371"/>
                  <a:pt x="397811" y="641545"/>
                  <a:pt x="366686" y="693420"/>
                </a:cubicBezTo>
                <a:cubicBezTo>
                  <a:pt x="364146" y="706120"/>
                  <a:pt x="362474" y="719025"/>
                  <a:pt x="359066" y="731520"/>
                </a:cubicBezTo>
                <a:cubicBezTo>
                  <a:pt x="349770" y="765606"/>
                  <a:pt x="339356" y="796950"/>
                  <a:pt x="313346" y="822960"/>
                </a:cubicBezTo>
                <a:cubicBezTo>
                  <a:pt x="305726" y="830580"/>
                  <a:pt x="299906" y="840587"/>
                  <a:pt x="290486" y="845820"/>
                </a:cubicBezTo>
                <a:cubicBezTo>
                  <a:pt x="276443" y="853622"/>
                  <a:pt x="244766" y="861060"/>
                  <a:pt x="244766" y="861060"/>
                </a:cubicBezTo>
                <a:cubicBezTo>
                  <a:pt x="211926" y="885690"/>
                  <a:pt x="175410" y="914710"/>
                  <a:pt x="138086" y="929640"/>
                </a:cubicBezTo>
                <a:cubicBezTo>
                  <a:pt x="125386" y="934720"/>
                  <a:pt x="111943" y="938237"/>
                  <a:pt x="99986" y="944880"/>
                </a:cubicBezTo>
                <a:cubicBezTo>
                  <a:pt x="36400" y="980206"/>
                  <a:pt x="102218" y="959562"/>
                  <a:pt x="39026" y="975360"/>
                </a:cubicBezTo>
                <a:cubicBezTo>
                  <a:pt x="31406" y="980440"/>
                  <a:pt x="21020" y="982834"/>
                  <a:pt x="16166" y="990600"/>
                </a:cubicBezTo>
                <a:cubicBezTo>
                  <a:pt x="7652" y="1004223"/>
                  <a:pt x="926" y="1036320"/>
                  <a:pt x="926" y="1036320"/>
                </a:cubicBezTo>
                <a:cubicBezTo>
                  <a:pt x="3466" y="1094740"/>
                  <a:pt x="-6521" y="1155079"/>
                  <a:pt x="8546" y="1211580"/>
                </a:cubicBezTo>
                <a:cubicBezTo>
                  <a:pt x="15025" y="1235876"/>
                  <a:pt x="61886" y="1264920"/>
                  <a:pt x="61886" y="1264920"/>
                </a:cubicBezTo>
                <a:cubicBezTo>
                  <a:pt x="64426" y="1272540"/>
                  <a:pt x="65051" y="1281097"/>
                  <a:pt x="69506" y="1287780"/>
                </a:cubicBezTo>
                <a:cubicBezTo>
                  <a:pt x="75484" y="1296746"/>
                  <a:pt x="89752" y="1300185"/>
                  <a:pt x="92366" y="1310640"/>
                </a:cubicBezTo>
                <a:cubicBezTo>
                  <a:pt x="100398" y="1342769"/>
                  <a:pt x="90108" y="1378090"/>
                  <a:pt x="99986" y="1409700"/>
                </a:cubicBezTo>
                <a:cubicBezTo>
                  <a:pt x="103774" y="1421822"/>
                  <a:pt x="121486" y="1423580"/>
                  <a:pt x="130466" y="1432560"/>
                </a:cubicBezTo>
                <a:cubicBezTo>
                  <a:pt x="136942" y="1439036"/>
                  <a:pt x="138753" y="1449460"/>
                  <a:pt x="145706" y="1455420"/>
                </a:cubicBezTo>
                <a:cubicBezTo>
                  <a:pt x="192953" y="1495918"/>
                  <a:pt x="171014" y="1462611"/>
                  <a:pt x="214286" y="1493520"/>
                </a:cubicBezTo>
                <a:cubicBezTo>
                  <a:pt x="223055" y="1499784"/>
                  <a:pt x="228640" y="1509764"/>
                  <a:pt x="237146" y="1516380"/>
                </a:cubicBezTo>
                <a:cubicBezTo>
                  <a:pt x="288766" y="1556529"/>
                  <a:pt x="268686" y="1536580"/>
                  <a:pt x="313346" y="1562100"/>
                </a:cubicBezTo>
                <a:cubicBezTo>
                  <a:pt x="321297" y="1566644"/>
                  <a:pt x="327837" y="1573621"/>
                  <a:pt x="336206" y="1577340"/>
                </a:cubicBezTo>
                <a:cubicBezTo>
                  <a:pt x="375843" y="1594957"/>
                  <a:pt x="391874" y="1594001"/>
                  <a:pt x="435266" y="1600200"/>
                </a:cubicBezTo>
                <a:cubicBezTo>
                  <a:pt x="498766" y="1597660"/>
                  <a:pt x="563139" y="1603378"/>
                  <a:pt x="625766" y="1592580"/>
                </a:cubicBezTo>
                <a:cubicBezTo>
                  <a:pt x="639925" y="1590139"/>
                  <a:pt x="644554" y="1570451"/>
                  <a:pt x="656246" y="1562100"/>
                </a:cubicBezTo>
                <a:cubicBezTo>
                  <a:pt x="662782" y="1557431"/>
                  <a:pt x="671723" y="1557644"/>
                  <a:pt x="679106" y="1554480"/>
                </a:cubicBezTo>
                <a:cubicBezTo>
                  <a:pt x="689547" y="1550005"/>
                  <a:pt x="699426" y="1544320"/>
                  <a:pt x="709586" y="1539240"/>
                </a:cubicBezTo>
                <a:cubicBezTo>
                  <a:pt x="717206" y="1529080"/>
                  <a:pt x="725064" y="1519094"/>
                  <a:pt x="732446" y="1508760"/>
                </a:cubicBezTo>
                <a:cubicBezTo>
                  <a:pt x="737769" y="1501308"/>
                  <a:pt x="747205" y="1495045"/>
                  <a:pt x="747686" y="1485900"/>
                </a:cubicBezTo>
                <a:cubicBezTo>
                  <a:pt x="749826" y="1445237"/>
                  <a:pt x="753518" y="1402413"/>
                  <a:pt x="740066" y="1363980"/>
                </a:cubicBezTo>
                <a:cubicBezTo>
                  <a:pt x="734015" y="1346692"/>
                  <a:pt x="710729" y="1341691"/>
                  <a:pt x="694346" y="1333500"/>
                </a:cubicBezTo>
                <a:cubicBezTo>
                  <a:pt x="684186" y="1328420"/>
                  <a:pt x="674502" y="1322248"/>
                  <a:pt x="663866" y="1318260"/>
                </a:cubicBezTo>
                <a:cubicBezTo>
                  <a:pt x="636080" y="1307840"/>
                  <a:pt x="588871" y="1305694"/>
                  <a:pt x="564806" y="1303020"/>
                </a:cubicBezTo>
                <a:cubicBezTo>
                  <a:pt x="557186" y="1297940"/>
                  <a:pt x="549897" y="1292324"/>
                  <a:pt x="541946" y="1287780"/>
                </a:cubicBezTo>
                <a:cubicBezTo>
                  <a:pt x="513885" y="1271745"/>
                  <a:pt x="490600" y="1266914"/>
                  <a:pt x="465746" y="1242060"/>
                </a:cubicBezTo>
                <a:cubicBezTo>
                  <a:pt x="458126" y="1234440"/>
                  <a:pt x="451165" y="1226099"/>
                  <a:pt x="442886" y="1219200"/>
                </a:cubicBezTo>
                <a:cubicBezTo>
                  <a:pt x="435851" y="1213337"/>
                  <a:pt x="427061" y="1209823"/>
                  <a:pt x="420026" y="1203960"/>
                </a:cubicBezTo>
                <a:cubicBezTo>
                  <a:pt x="398024" y="1185625"/>
                  <a:pt x="396911" y="1180717"/>
                  <a:pt x="381926" y="1158240"/>
                </a:cubicBezTo>
                <a:cubicBezTo>
                  <a:pt x="384466" y="1135380"/>
                  <a:pt x="379819" y="1110503"/>
                  <a:pt x="389546" y="1089660"/>
                </a:cubicBezTo>
                <a:cubicBezTo>
                  <a:pt x="410596" y="1044554"/>
                  <a:pt x="429943" y="1045271"/>
                  <a:pt x="465746" y="1036320"/>
                </a:cubicBezTo>
                <a:cubicBezTo>
                  <a:pt x="516546" y="1041400"/>
                  <a:pt x="567848" y="1042812"/>
                  <a:pt x="618146" y="1051560"/>
                </a:cubicBezTo>
                <a:cubicBezTo>
                  <a:pt x="627169" y="1053129"/>
                  <a:pt x="632588" y="1063192"/>
                  <a:pt x="641006" y="1066800"/>
                </a:cubicBezTo>
                <a:cubicBezTo>
                  <a:pt x="650632" y="1070925"/>
                  <a:pt x="661326" y="1071880"/>
                  <a:pt x="671486" y="1074420"/>
                </a:cubicBezTo>
                <a:cubicBezTo>
                  <a:pt x="689266" y="1071880"/>
                  <a:pt x="710649" y="1077827"/>
                  <a:pt x="724826" y="1066800"/>
                </a:cubicBezTo>
                <a:cubicBezTo>
                  <a:pt x="737506" y="1056937"/>
                  <a:pt x="728707" y="1032439"/>
                  <a:pt x="740066" y="1021080"/>
                </a:cubicBezTo>
                <a:lnTo>
                  <a:pt x="762926" y="998220"/>
                </a:lnTo>
                <a:cubicBezTo>
                  <a:pt x="770951" y="966118"/>
                  <a:pt x="778166" y="942456"/>
                  <a:pt x="778166" y="906780"/>
                </a:cubicBezTo>
                <a:cubicBezTo>
                  <a:pt x="778166" y="845767"/>
                  <a:pt x="775053" y="784746"/>
                  <a:pt x="770546" y="723900"/>
                </a:cubicBezTo>
                <a:cubicBezTo>
                  <a:pt x="769953" y="715890"/>
                  <a:pt x="767381" y="707723"/>
                  <a:pt x="762926" y="701040"/>
                </a:cubicBezTo>
                <a:cubicBezTo>
                  <a:pt x="756948" y="692074"/>
                  <a:pt x="747686" y="685800"/>
                  <a:pt x="740066" y="678180"/>
                </a:cubicBezTo>
                <a:cubicBezTo>
                  <a:pt x="734986" y="662940"/>
                  <a:pt x="728722" y="648045"/>
                  <a:pt x="724826" y="632460"/>
                </a:cubicBezTo>
                <a:cubicBezTo>
                  <a:pt x="722286" y="622300"/>
                  <a:pt x="721331" y="611606"/>
                  <a:pt x="717206" y="601980"/>
                </a:cubicBezTo>
                <a:cubicBezTo>
                  <a:pt x="713598" y="593562"/>
                  <a:pt x="707046" y="586740"/>
                  <a:pt x="701966" y="579120"/>
                </a:cubicBezTo>
                <a:cubicBezTo>
                  <a:pt x="707046" y="528320"/>
                  <a:pt x="673428" y="452987"/>
                  <a:pt x="717206" y="426720"/>
                </a:cubicBezTo>
                <a:cubicBezTo>
                  <a:pt x="1038290" y="234069"/>
                  <a:pt x="936248" y="516355"/>
                  <a:pt x="976286" y="396240"/>
                </a:cubicBezTo>
                <a:cubicBezTo>
                  <a:pt x="971206" y="353060"/>
                  <a:pt x="966920" y="309779"/>
                  <a:pt x="961046" y="266700"/>
                </a:cubicBezTo>
                <a:cubicBezTo>
                  <a:pt x="956990" y="236958"/>
                  <a:pt x="952024" y="226102"/>
                  <a:pt x="945806" y="198120"/>
                </a:cubicBezTo>
                <a:cubicBezTo>
                  <a:pt x="942996" y="185477"/>
                  <a:pt x="940726" y="172720"/>
                  <a:pt x="938186" y="160020"/>
                </a:cubicBezTo>
                <a:cubicBezTo>
                  <a:pt x="837079" y="202148"/>
                  <a:pt x="878780" y="190111"/>
                  <a:pt x="816266" y="205740"/>
                </a:cubicBezTo>
                <a:cubicBezTo>
                  <a:pt x="803566" y="213360"/>
                  <a:pt x="790725" y="220750"/>
                  <a:pt x="778166" y="228600"/>
                </a:cubicBezTo>
                <a:cubicBezTo>
                  <a:pt x="770400" y="233454"/>
                  <a:pt x="763675" y="240121"/>
                  <a:pt x="755306" y="243840"/>
                </a:cubicBezTo>
                <a:cubicBezTo>
                  <a:pt x="740626" y="250364"/>
                  <a:pt x="724826" y="254000"/>
                  <a:pt x="709586" y="259080"/>
                </a:cubicBezTo>
                <a:lnTo>
                  <a:pt x="686726" y="266700"/>
                </a:lnTo>
                <a:cubicBezTo>
                  <a:pt x="679106" y="274320"/>
                  <a:pt x="674642" y="289560"/>
                  <a:pt x="663866" y="289560"/>
                </a:cubicBezTo>
                <a:cubicBezTo>
                  <a:pt x="612729" y="289560"/>
                  <a:pt x="636070" y="212928"/>
                  <a:pt x="641006" y="198120"/>
                </a:cubicBezTo>
                <a:cubicBezTo>
                  <a:pt x="646798" y="180744"/>
                  <a:pt x="655103" y="160591"/>
                  <a:pt x="671486" y="152400"/>
                </a:cubicBezTo>
                <a:cubicBezTo>
                  <a:pt x="681646" y="147320"/>
                  <a:pt x="691330" y="141148"/>
                  <a:pt x="701966" y="137160"/>
                </a:cubicBezTo>
                <a:cubicBezTo>
                  <a:pt x="714265" y="132548"/>
                  <a:pt x="760200" y="123989"/>
                  <a:pt x="770546" y="121920"/>
                </a:cubicBezTo>
                <a:cubicBezTo>
                  <a:pt x="780706" y="116840"/>
                  <a:pt x="790585" y="111155"/>
                  <a:pt x="801026" y="106680"/>
                </a:cubicBezTo>
                <a:cubicBezTo>
                  <a:pt x="808409" y="103516"/>
                  <a:pt x="823886" y="107092"/>
                  <a:pt x="823886" y="99060"/>
                </a:cubicBezTo>
                <a:cubicBezTo>
                  <a:pt x="823886" y="80034"/>
                  <a:pt x="789977" y="72517"/>
                  <a:pt x="778166" y="68580"/>
                </a:cubicBezTo>
                <a:cubicBezTo>
                  <a:pt x="773086" y="60960"/>
                  <a:pt x="769402" y="52196"/>
                  <a:pt x="762926" y="45720"/>
                </a:cubicBezTo>
                <a:cubicBezTo>
                  <a:pt x="756450" y="39244"/>
                  <a:pt x="731176" y="7620"/>
                  <a:pt x="724826" y="0"/>
                </a:cubicBezTo>
                <a:close/>
              </a:path>
            </a:pathLst>
          </a:custGeom>
          <a:solidFill>
            <a:srgbClr val="4472C4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CD51EF-9852-4E7F-9DF5-336CB4B9D469}"/>
              </a:ext>
            </a:extLst>
          </p:cNvPr>
          <p:cNvSpPr/>
          <p:nvPr/>
        </p:nvSpPr>
        <p:spPr>
          <a:xfrm>
            <a:off x="1020504" y="1242229"/>
            <a:ext cx="475205" cy="42149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BB8F94-7DF7-4222-93B4-AF3D9EF88AC3}"/>
              </a:ext>
            </a:extLst>
          </p:cNvPr>
          <p:cNvSpPr/>
          <p:nvPr/>
        </p:nvSpPr>
        <p:spPr>
          <a:xfrm>
            <a:off x="1020504" y="1898587"/>
            <a:ext cx="475205" cy="421498"/>
          </a:xfrm>
          <a:prstGeom prst="rect">
            <a:avLst/>
          </a:prstGeom>
          <a:solidFill>
            <a:srgbClr val="FF99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7CB1C97-163E-4209-A3AA-2843205A5E0D}"/>
                  </a:ext>
                </a:extLst>
              </p:cNvPr>
              <p:cNvSpPr txBox="1"/>
              <p:nvPr/>
            </p:nvSpPr>
            <p:spPr>
              <a:xfrm>
                <a:off x="1419093" y="1186237"/>
                <a:ext cx="2255176" cy="533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0" 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7CB1C97-163E-4209-A3AA-2843205A5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93" y="1186237"/>
                <a:ext cx="2255176" cy="5334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5916B97-1057-43CC-9925-4179F105538C}"/>
                  </a:ext>
                </a:extLst>
              </p:cNvPr>
              <p:cNvSpPr txBox="1"/>
              <p:nvPr/>
            </p:nvSpPr>
            <p:spPr>
              <a:xfrm>
                <a:off x="1419093" y="1827690"/>
                <a:ext cx="2255176" cy="533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kumimoji="0" 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0" 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5916B97-1057-43CC-9925-4179F1055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93" y="1827690"/>
                <a:ext cx="2255176" cy="5334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E27CF5A-9C3F-44C5-9662-B84E695BFC8E}"/>
                  </a:ext>
                </a:extLst>
              </p:cNvPr>
              <p:cNvSpPr txBox="1"/>
              <p:nvPr/>
            </p:nvSpPr>
            <p:spPr>
              <a:xfrm>
                <a:off x="-173857" y="528207"/>
                <a:ext cx="3848126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kumimoji="0" lang="en-US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:=</m:t>
                      </m:r>
                      <m:d>
                        <m:dPr>
                          <m:begChr m:val="{"/>
                          <m:endChr m:val="|"/>
                          <m:ctrlPr>
                            <a:rPr kumimoji="0" lang="en-US" sz="280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m:rPr>
                          <m:sty m:val="p"/>
                        </m:rPr>
                        <a:rPr kumimoji="0" lang="en-US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kumimoji="0" lang="en-US" sz="280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kumimoji="0" lang="en-US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kumimoji="0" lang="en-US" sz="2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 }</m:t>
                      </m:r>
                    </m:oMath>
                  </m:oMathPara>
                </a14:m>
                <a:endParaRPr kumimoji="0" lang="en-US" sz="280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E27CF5A-9C3F-44C5-9662-B84E695BF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3857" y="528207"/>
                <a:ext cx="384812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57A011C-592F-44BB-AEF9-E3976A01FA68}"/>
              </a:ext>
            </a:extLst>
          </p:cNvPr>
          <p:cNvSpPr/>
          <p:nvPr/>
        </p:nvSpPr>
        <p:spPr>
          <a:xfrm>
            <a:off x="4904376" y="682392"/>
            <a:ext cx="1131452" cy="773696"/>
          </a:xfrm>
          <a:custGeom>
            <a:avLst/>
            <a:gdLst>
              <a:gd name="connsiteX0" fmla="*/ 1668780 w 1684740"/>
              <a:gd name="connsiteY0" fmla="*/ 175260 h 1273900"/>
              <a:gd name="connsiteX1" fmla="*/ 1668780 w 1684740"/>
              <a:gd name="connsiteY1" fmla="*/ 175260 h 1273900"/>
              <a:gd name="connsiteX2" fmla="*/ 1569720 w 1684740"/>
              <a:gd name="connsiteY2" fmla="*/ 99060 h 1273900"/>
              <a:gd name="connsiteX3" fmla="*/ 1508760 w 1684740"/>
              <a:gd name="connsiteY3" fmla="*/ 76200 h 1273900"/>
              <a:gd name="connsiteX4" fmla="*/ 1440180 w 1684740"/>
              <a:gd name="connsiteY4" fmla="*/ 38100 h 1273900"/>
              <a:gd name="connsiteX5" fmla="*/ 1371600 w 1684740"/>
              <a:gd name="connsiteY5" fmla="*/ 22860 h 1273900"/>
              <a:gd name="connsiteX6" fmla="*/ 1257300 w 1684740"/>
              <a:gd name="connsiteY6" fmla="*/ 0 h 1273900"/>
              <a:gd name="connsiteX7" fmla="*/ 1173480 w 1684740"/>
              <a:gd name="connsiteY7" fmla="*/ 7620 h 1273900"/>
              <a:gd name="connsiteX8" fmla="*/ 1112520 w 1684740"/>
              <a:gd name="connsiteY8" fmla="*/ 53340 h 1273900"/>
              <a:gd name="connsiteX9" fmla="*/ 1089660 w 1684740"/>
              <a:gd name="connsiteY9" fmla="*/ 68580 h 1273900"/>
              <a:gd name="connsiteX10" fmla="*/ 1082040 w 1684740"/>
              <a:gd name="connsiteY10" fmla="*/ 91440 h 1273900"/>
              <a:gd name="connsiteX11" fmla="*/ 1066800 w 1684740"/>
              <a:gd name="connsiteY11" fmla="*/ 129540 h 1273900"/>
              <a:gd name="connsiteX12" fmla="*/ 1059180 w 1684740"/>
              <a:gd name="connsiteY12" fmla="*/ 182880 h 1273900"/>
              <a:gd name="connsiteX13" fmla="*/ 1043940 w 1684740"/>
              <a:gd name="connsiteY13" fmla="*/ 236220 h 1273900"/>
              <a:gd name="connsiteX14" fmla="*/ 1036320 w 1684740"/>
              <a:gd name="connsiteY14" fmla="*/ 510540 h 1273900"/>
              <a:gd name="connsiteX15" fmla="*/ 998220 w 1684740"/>
              <a:gd name="connsiteY15" fmla="*/ 563880 h 1273900"/>
              <a:gd name="connsiteX16" fmla="*/ 967740 w 1684740"/>
              <a:gd name="connsiteY16" fmla="*/ 601980 h 1273900"/>
              <a:gd name="connsiteX17" fmla="*/ 937260 w 1684740"/>
              <a:gd name="connsiteY17" fmla="*/ 624840 h 1273900"/>
              <a:gd name="connsiteX18" fmla="*/ 914400 w 1684740"/>
              <a:gd name="connsiteY18" fmla="*/ 655320 h 1273900"/>
              <a:gd name="connsiteX19" fmla="*/ 845820 w 1684740"/>
              <a:gd name="connsiteY19" fmla="*/ 693420 h 1273900"/>
              <a:gd name="connsiteX20" fmla="*/ 807720 w 1684740"/>
              <a:gd name="connsiteY20" fmla="*/ 716280 h 1273900"/>
              <a:gd name="connsiteX21" fmla="*/ 731520 w 1684740"/>
              <a:gd name="connsiteY21" fmla="*/ 739140 h 1273900"/>
              <a:gd name="connsiteX22" fmla="*/ 541020 w 1684740"/>
              <a:gd name="connsiteY22" fmla="*/ 762000 h 1273900"/>
              <a:gd name="connsiteX23" fmla="*/ 487680 w 1684740"/>
              <a:gd name="connsiteY23" fmla="*/ 784860 h 1273900"/>
              <a:gd name="connsiteX24" fmla="*/ 449580 w 1684740"/>
              <a:gd name="connsiteY24" fmla="*/ 800100 h 1273900"/>
              <a:gd name="connsiteX25" fmla="*/ 426720 w 1684740"/>
              <a:gd name="connsiteY25" fmla="*/ 822960 h 1273900"/>
              <a:gd name="connsiteX26" fmla="*/ 381000 w 1684740"/>
              <a:gd name="connsiteY26" fmla="*/ 845820 h 1273900"/>
              <a:gd name="connsiteX27" fmla="*/ 259080 w 1684740"/>
              <a:gd name="connsiteY27" fmla="*/ 899160 h 1273900"/>
              <a:gd name="connsiteX28" fmla="*/ 160020 w 1684740"/>
              <a:gd name="connsiteY28" fmla="*/ 952500 h 1273900"/>
              <a:gd name="connsiteX29" fmla="*/ 129540 w 1684740"/>
              <a:gd name="connsiteY29" fmla="*/ 960120 h 1273900"/>
              <a:gd name="connsiteX30" fmla="*/ 68580 w 1684740"/>
              <a:gd name="connsiteY30" fmla="*/ 990600 h 1273900"/>
              <a:gd name="connsiteX31" fmla="*/ 45720 w 1684740"/>
              <a:gd name="connsiteY31" fmla="*/ 1028700 h 1273900"/>
              <a:gd name="connsiteX32" fmla="*/ 22860 w 1684740"/>
              <a:gd name="connsiteY32" fmla="*/ 1051560 h 1273900"/>
              <a:gd name="connsiteX33" fmla="*/ 0 w 1684740"/>
              <a:gd name="connsiteY33" fmla="*/ 1112520 h 1273900"/>
              <a:gd name="connsiteX34" fmla="*/ 15240 w 1684740"/>
              <a:gd name="connsiteY34" fmla="*/ 1181100 h 1273900"/>
              <a:gd name="connsiteX35" fmla="*/ 91440 w 1684740"/>
              <a:gd name="connsiteY35" fmla="*/ 1249680 h 1273900"/>
              <a:gd name="connsiteX36" fmla="*/ 106680 w 1684740"/>
              <a:gd name="connsiteY36" fmla="*/ 1272540 h 1273900"/>
              <a:gd name="connsiteX37" fmla="*/ 441960 w 1684740"/>
              <a:gd name="connsiteY37" fmla="*/ 1264920 h 1273900"/>
              <a:gd name="connsiteX38" fmla="*/ 480060 w 1684740"/>
              <a:gd name="connsiteY38" fmla="*/ 1196340 h 1273900"/>
              <a:gd name="connsiteX39" fmla="*/ 502920 w 1684740"/>
              <a:gd name="connsiteY39" fmla="*/ 1181100 h 1273900"/>
              <a:gd name="connsiteX40" fmla="*/ 518160 w 1684740"/>
              <a:gd name="connsiteY40" fmla="*/ 1158240 h 1273900"/>
              <a:gd name="connsiteX41" fmla="*/ 624840 w 1684740"/>
              <a:gd name="connsiteY41" fmla="*/ 1135380 h 1273900"/>
              <a:gd name="connsiteX42" fmla="*/ 670560 w 1684740"/>
              <a:gd name="connsiteY42" fmla="*/ 1120140 h 1273900"/>
              <a:gd name="connsiteX43" fmla="*/ 769620 w 1684740"/>
              <a:gd name="connsiteY43" fmla="*/ 1074420 h 1273900"/>
              <a:gd name="connsiteX44" fmla="*/ 807720 w 1684740"/>
              <a:gd name="connsiteY44" fmla="*/ 1051560 h 1273900"/>
              <a:gd name="connsiteX45" fmla="*/ 830580 w 1684740"/>
              <a:gd name="connsiteY45" fmla="*/ 1028700 h 1273900"/>
              <a:gd name="connsiteX46" fmla="*/ 853440 w 1684740"/>
              <a:gd name="connsiteY46" fmla="*/ 1021080 h 1273900"/>
              <a:gd name="connsiteX47" fmla="*/ 883920 w 1684740"/>
              <a:gd name="connsiteY47" fmla="*/ 1013460 h 1273900"/>
              <a:gd name="connsiteX48" fmla="*/ 906780 w 1684740"/>
              <a:gd name="connsiteY48" fmla="*/ 1005840 h 1273900"/>
              <a:gd name="connsiteX49" fmla="*/ 990600 w 1684740"/>
              <a:gd name="connsiteY49" fmla="*/ 998220 h 1273900"/>
              <a:gd name="connsiteX50" fmla="*/ 1028700 w 1684740"/>
              <a:gd name="connsiteY50" fmla="*/ 952500 h 1273900"/>
              <a:gd name="connsiteX51" fmla="*/ 1051560 w 1684740"/>
              <a:gd name="connsiteY51" fmla="*/ 906780 h 1273900"/>
              <a:gd name="connsiteX52" fmla="*/ 1074420 w 1684740"/>
              <a:gd name="connsiteY52" fmla="*/ 891540 h 1273900"/>
              <a:gd name="connsiteX53" fmla="*/ 1082040 w 1684740"/>
              <a:gd name="connsiteY53" fmla="*/ 868680 h 1273900"/>
              <a:gd name="connsiteX54" fmla="*/ 1127760 w 1684740"/>
              <a:gd name="connsiteY54" fmla="*/ 830580 h 1273900"/>
              <a:gd name="connsiteX55" fmla="*/ 1165860 w 1684740"/>
              <a:gd name="connsiteY55" fmla="*/ 784860 h 1273900"/>
              <a:gd name="connsiteX56" fmla="*/ 1196340 w 1684740"/>
              <a:gd name="connsiteY56" fmla="*/ 762000 h 1273900"/>
              <a:gd name="connsiteX57" fmla="*/ 1242060 w 1684740"/>
              <a:gd name="connsiteY57" fmla="*/ 685800 h 1273900"/>
              <a:gd name="connsiteX58" fmla="*/ 1264920 w 1684740"/>
              <a:gd name="connsiteY58" fmla="*/ 662940 h 1273900"/>
              <a:gd name="connsiteX59" fmla="*/ 1280160 w 1684740"/>
              <a:gd name="connsiteY59" fmla="*/ 640080 h 1273900"/>
              <a:gd name="connsiteX60" fmla="*/ 1303020 w 1684740"/>
              <a:gd name="connsiteY60" fmla="*/ 403860 h 1273900"/>
              <a:gd name="connsiteX61" fmla="*/ 1333500 w 1684740"/>
              <a:gd name="connsiteY61" fmla="*/ 358140 h 1273900"/>
              <a:gd name="connsiteX62" fmla="*/ 1363980 w 1684740"/>
              <a:gd name="connsiteY62" fmla="*/ 342900 h 1273900"/>
              <a:gd name="connsiteX63" fmla="*/ 1508760 w 1684740"/>
              <a:gd name="connsiteY63" fmla="*/ 350520 h 1273900"/>
              <a:gd name="connsiteX64" fmla="*/ 1539240 w 1684740"/>
              <a:gd name="connsiteY64" fmla="*/ 365760 h 1273900"/>
              <a:gd name="connsiteX65" fmla="*/ 1600200 w 1684740"/>
              <a:gd name="connsiteY65" fmla="*/ 396240 h 1273900"/>
              <a:gd name="connsiteX66" fmla="*/ 1668780 w 1684740"/>
              <a:gd name="connsiteY66" fmla="*/ 388620 h 1273900"/>
              <a:gd name="connsiteX67" fmla="*/ 1684020 w 1684740"/>
              <a:gd name="connsiteY67" fmla="*/ 365760 h 1273900"/>
              <a:gd name="connsiteX68" fmla="*/ 1668780 w 1684740"/>
              <a:gd name="connsiteY68" fmla="*/ 175260 h 127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684740" h="1273900">
                <a:moveTo>
                  <a:pt x="1668780" y="175260"/>
                </a:moveTo>
                <a:lnTo>
                  <a:pt x="1668780" y="175260"/>
                </a:lnTo>
                <a:cubicBezTo>
                  <a:pt x="1634069" y="144888"/>
                  <a:pt x="1610460" y="117863"/>
                  <a:pt x="1569720" y="99060"/>
                </a:cubicBezTo>
                <a:cubicBezTo>
                  <a:pt x="1550016" y="89966"/>
                  <a:pt x="1528517" y="85180"/>
                  <a:pt x="1508760" y="76200"/>
                </a:cubicBezTo>
                <a:cubicBezTo>
                  <a:pt x="1446750" y="48014"/>
                  <a:pt x="1540553" y="71558"/>
                  <a:pt x="1440180" y="38100"/>
                </a:cubicBezTo>
                <a:cubicBezTo>
                  <a:pt x="1417964" y="30695"/>
                  <a:pt x="1394418" y="28126"/>
                  <a:pt x="1371600" y="22860"/>
                </a:cubicBezTo>
                <a:cubicBezTo>
                  <a:pt x="1290772" y="4207"/>
                  <a:pt x="1413242" y="28353"/>
                  <a:pt x="1257300" y="0"/>
                </a:cubicBezTo>
                <a:cubicBezTo>
                  <a:pt x="1229360" y="2540"/>
                  <a:pt x="1200990" y="2118"/>
                  <a:pt x="1173480" y="7620"/>
                </a:cubicBezTo>
                <a:cubicBezTo>
                  <a:pt x="1143311" y="13654"/>
                  <a:pt x="1134382" y="34601"/>
                  <a:pt x="1112520" y="53340"/>
                </a:cubicBezTo>
                <a:cubicBezTo>
                  <a:pt x="1105567" y="59300"/>
                  <a:pt x="1097280" y="63500"/>
                  <a:pt x="1089660" y="68580"/>
                </a:cubicBezTo>
                <a:cubicBezTo>
                  <a:pt x="1087120" y="76200"/>
                  <a:pt x="1084860" y="83919"/>
                  <a:pt x="1082040" y="91440"/>
                </a:cubicBezTo>
                <a:cubicBezTo>
                  <a:pt x="1077237" y="104247"/>
                  <a:pt x="1070117" y="116270"/>
                  <a:pt x="1066800" y="129540"/>
                </a:cubicBezTo>
                <a:cubicBezTo>
                  <a:pt x="1062444" y="146964"/>
                  <a:pt x="1062943" y="165318"/>
                  <a:pt x="1059180" y="182880"/>
                </a:cubicBezTo>
                <a:cubicBezTo>
                  <a:pt x="1055305" y="200961"/>
                  <a:pt x="1049020" y="218440"/>
                  <a:pt x="1043940" y="236220"/>
                </a:cubicBezTo>
                <a:cubicBezTo>
                  <a:pt x="1041400" y="327660"/>
                  <a:pt x="1043161" y="419321"/>
                  <a:pt x="1036320" y="510540"/>
                </a:cubicBezTo>
                <a:cubicBezTo>
                  <a:pt x="1034528" y="534434"/>
                  <a:pt x="1011782" y="548380"/>
                  <a:pt x="998220" y="563880"/>
                </a:cubicBezTo>
                <a:cubicBezTo>
                  <a:pt x="987510" y="576120"/>
                  <a:pt x="979240" y="590480"/>
                  <a:pt x="967740" y="601980"/>
                </a:cubicBezTo>
                <a:cubicBezTo>
                  <a:pt x="958760" y="610960"/>
                  <a:pt x="946240" y="615860"/>
                  <a:pt x="937260" y="624840"/>
                </a:cubicBezTo>
                <a:cubicBezTo>
                  <a:pt x="928280" y="633820"/>
                  <a:pt x="923958" y="646957"/>
                  <a:pt x="914400" y="655320"/>
                </a:cubicBezTo>
                <a:cubicBezTo>
                  <a:pt x="897829" y="669820"/>
                  <a:pt x="865565" y="682451"/>
                  <a:pt x="845820" y="693420"/>
                </a:cubicBezTo>
                <a:cubicBezTo>
                  <a:pt x="832873" y="700613"/>
                  <a:pt x="821203" y="710151"/>
                  <a:pt x="807720" y="716280"/>
                </a:cubicBezTo>
                <a:cubicBezTo>
                  <a:pt x="788284" y="725115"/>
                  <a:pt x="753973" y="733959"/>
                  <a:pt x="731520" y="739140"/>
                </a:cubicBezTo>
                <a:cubicBezTo>
                  <a:pt x="628693" y="762869"/>
                  <a:pt x="676744" y="753517"/>
                  <a:pt x="541020" y="762000"/>
                </a:cubicBezTo>
                <a:cubicBezTo>
                  <a:pt x="494067" y="777651"/>
                  <a:pt x="544176" y="759751"/>
                  <a:pt x="487680" y="784860"/>
                </a:cubicBezTo>
                <a:cubicBezTo>
                  <a:pt x="475181" y="790415"/>
                  <a:pt x="462280" y="795020"/>
                  <a:pt x="449580" y="800100"/>
                </a:cubicBezTo>
                <a:cubicBezTo>
                  <a:pt x="441960" y="807720"/>
                  <a:pt x="435686" y="816982"/>
                  <a:pt x="426720" y="822960"/>
                </a:cubicBezTo>
                <a:cubicBezTo>
                  <a:pt x="412543" y="832411"/>
                  <a:pt x="396512" y="838769"/>
                  <a:pt x="381000" y="845820"/>
                </a:cubicBezTo>
                <a:cubicBezTo>
                  <a:pt x="340617" y="864176"/>
                  <a:pt x="298137" y="878129"/>
                  <a:pt x="259080" y="899160"/>
                </a:cubicBezTo>
                <a:cubicBezTo>
                  <a:pt x="226060" y="916940"/>
                  <a:pt x="193953" y="936531"/>
                  <a:pt x="160020" y="952500"/>
                </a:cubicBezTo>
                <a:cubicBezTo>
                  <a:pt x="150544" y="956959"/>
                  <a:pt x="139475" y="956808"/>
                  <a:pt x="129540" y="960120"/>
                </a:cubicBezTo>
                <a:cubicBezTo>
                  <a:pt x="92258" y="972547"/>
                  <a:pt x="96581" y="971933"/>
                  <a:pt x="68580" y="990600"/>
                </a:cubicBezTo>
                <a:cubicBezTo>
                  <a:pt x="60960" y="1003300"/>
                  <a:pt x="54606" y="1016852"/>
                  <a:pt x="45720" y="1028700"/>
                </a:cubicBezTo>
                <a:cubicBezTo>
                  <a:pt x="39254" y="1037321"/>
                  <a:pt x="28571" y="1042422"/>
                  <a:pt x="22860" y="1051560"/>
                </a:cubicBezTo>
                <a:cubicBezTo>
                  <a:pt x="16352" y="1061973"/>
                  <a:pt x="5066" y="1097321"/>
                  <a:pt x="0" y="1112520"/>
                </a:cubicBezTo>
                <a:cubicBezTo>
                  <a:pt x="193" y="1113678"/>
                  <a:pt x="7282" y="1170868"/>
                  <a:pt x="15240" y="1181100"/>
                </a:cubicBezTo>
                <a:cubicBezTo>
                  <a:pt x="86104" y="1272210"/>
                  <a:pt x="34194" y="1192434"/>
                  <a:pt x="91440" y="1249680"/>
                </a:cubicBezTo>
                <a:cubicBezTo>
                  <a:pt x="97916" y="1256156"/>
                  <a:pt x="101600" y="1264920"/>
                  <a:pt x="106680" y="1272540"/>
                </a:cubicBezTo>
                <a:cubicBezTo>
                  <a:pt x="218440" y="1270000"/>
                  <a:pt x="331341" y="1281052"/>
                  <a:pt x="441960" y="1264920"/>
                </a:cubicBezTo>
                <a:cubicBezTo>
                  <a:pt x="482523" y="1259005"/>
                  <a:pt x="464180" y="1216190"/>
                  <a:pt x="480060" y="1196340"/>
                </a:cubicBezTo>
                <a:cubicBezTo>
                  <a:pt x="485781" y="1189189"/>
                  <a:pt x="495300" y="1186180"/>
                  <a:pt x="502920" y="1181100"/>
                </a:cubicBezTo>
                <a:cubicBezTo>
                  <a:pt x="508000" y="1173480"/>
                  <a:pt x="511684" y="1164716"/>
                  <a:pt x="518160" y="1158240"/>
                </a:cubicBezTo>
                <a:cubicBezTo>
                  <a:pt x="547422" y="1128978"/>
                  <a:pt x="583798" y="1139111"/>
                  <a:pt x="624840" y="1135380"/>
                </a:cubicBezTo>
                <a:cubicBezTo>
                  <a:pt x="640080" y="1130300"/>
                  <a:pt x="655566" y="1125907"/>
                  <a:pt x="670560" y="1120140"/>
                </a:cubicBezTo>
                <a:cubicBezTo>
                  <a:pt x="700484" y="1108631"/>
                  <a:pt x="741019" y="1090021"/>
                  <a:pt x="769620" y="1074420"/>
                </a:cubicBezTo>
                <a:cubicBezTo>
                  <a:pt x="782622" y="1067328"/>
                  <a:pt x="795872" y="1060446"/>
                  <a:pt x="807720" y="1051560"/>
                </a:cubicBezTo>
                <a:cubicBezTo>
                  <a:pt x="816341" y="1045094"/>
                  <a:pt x="821614" y="1034678"/>
                  <a:pt x="830580" y="1028700"/>
                </a:cubicBezTo>
                <a:cubicBezTo>
                  <a:pt x="837263" y="1024245"/>
                  <a:pt x="845717" y="1023287"/>
                  <a:pt x="853440" y="1021080"/>
                </a:cubicBezTo>
                <a:cubicBezTo>
                  <a:pt x="863510" y="1018203"/>
                  <a:pt x="873850" y="1016337"/>
                  <a:pt x="883920" y="1013460"/>
                </a:cubicBezTo>
                <a:cubicBezTo>
                  <a:pt x="891643" y="1011253"/>
                  <a:pt x="898829" y="1006976"/>
                  <a:pt x="906780" y="1005840"/>
                </a:cubicBezTo>
                <a:cubicBezTo>
                  <a:pt x="934553" y="1001872"/>
                  <a:pt x="962660" y="1000760"/>
                  <a:pt x="990600" y="998220"/>
                </a:cubicBezTo>
                <a:cubicBezTo>
                  <a:pt x="1007452" y="981368"/>
                  <a:pt x="1018091" y="973718"/>
                  <a:pt x="1028700" y="952500"/>
                </a:cubicBezTo>
                <a:cubicBezTo>
                  <a:pt x="1041095" y="927710"/>
                  <a:pt x="1029722" y="928618"/>
                  <a:pt x="1051560" y="906780"/>
                </a:cubicBezTo>
                <a:cubicBezTo>
                  <a:pt x="1058036" y="900304"/>
                  <a:pt x="1066800" y="896620"/>
                  <a:pt x="1074420" y="891540"/>
                </a:cubicBezTo>
                <a:cubicBezTo>
                  <a:pt x="1076960" y="883920"/>
                  <a:pt x="1077585" y="875363"/>
                  <a:pt x="1082040" y="868680"/>
                </a:cubicBezTo>
                <a:cubicBezTo>
                  <a:pt x="1093774" y="851079"/>
                  <a:pt x="1110892" y="841825"/>
                  <a:pt x="1127760" y="830580"/>
                </a:cubicBezTo>
                <a:cubicBezTo>
                  <a:pt x="1143437" y="807064"/>
                  <a:pt x="1143043" y="804417"/>
                  <a:pt x="1165860" y="784860"/>
                </a:cubicBezTo>
                <a:cubicBezTo>
                  <a:pt x="1175503" y="776595"/>
                  <a:pt x="1187903" y="771492"/>
                  <a:pt x="1196340" y="762000"/>
                </a:cubicBezTo>
                <a:cubicBezTo>
                  <a:pt x="1265398" y="684310"/>
                  <a:pt x="1198611" y="746628"/>
                  <a:pt x="1242060" y="685800"/>
                </a:cubicBezTo>
                <a:cubicBezTo>
                  <a:pt x="1248324" y="677031"/>
                  <a:pt x="1258021" y="671219"/>
                  <a:pt x="1264920" y="662940"/>
                </a:cubicBezTo>
                <a:cubicBezTo>
                  <a:pt x="1270783" y="655905"/>
                  <a:pt x="1275080" y="647700"/>
                  <a:pt x="1280160" y="640080"/>
                </a:cubicBezTo>
                <a:cubicBezTo>
                  <a:pt x="1287780" y="561340"/>
                  <a:pt x="1288315" y="481589"/>
                  <a:pt x="1303020" y="403860"/>
                </a:cubicBezTo>
                <a:cubicBezTo>
                  <a:pt x="1306425" y="385863"/>
                  <a:pt x="1317117" y="366331"/>
                  <a:pt x="1333500" y="358140"/>
                </a:cubicBezTo>
                <a:lnTo>
                  <a:pt x="1363980" y="342900"/>
                </a:lnTo>
                <a:cubicBezTo>
                  <a:pt x="1412240" y="345440"/>
                  <a:pt x="1460839" y="344269"/>
                  <a:pt x="1508760" y="350520"/>
                </a:cubicBezTo>
                <a:cubicBezTo>
                  <a:pt x="1520024" y="351989"/>
                  <a:pt x="1529310" y="360243"/>
                  <a:pt x="1539240" y="365760"/>
                </a:cubicBezTo>
                <a:cubicBezTo>
                  <a:pt x="1593225" y="395752"/>
                  <a:pt x="1558410" y="382310"/>
                  <a:pt x="1600200" y="396240"/>
                </a:cubicBezTo>
                <a:cubicBezTo>
                  <a:pt x="1623060" y="393700"/>
                  <a:pt x="1647164" y="396480"/>
                  <a:pt x="1668780" y="388620"/>
                </a:cubicBezTo>
                <a:cubicBezTo>
                  <a:pt x="1677387" y="385490"/>
                  <a:pt x="1683227" y="374884"/>
                  <a:pt x="1684020" y="365760"/>
                </a:cubicBezTo>
                <a:cubicBezTo>
                  <a:pt x="1688421" y="315151"/>
                  <a:pt x="1671320" y="207010"/>
                  <a:pt x="1668780" y="175260"/>
                </a:cubicBezTo>
                <a:close/>
              </a:path>
            </a:pathLst>
          </a:custGeom>
          <a:solidFill>
            <a:srgbClr val="FF99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Arrow: Left 48">
            <a:extLst>
              <a:ext uri="{FF2B5EF4-FFF2-40B4-BE49-F238E27FC236}">
                <a16:creationId xmlns:a16="http://schemas.microsoft.com/office/drawing/2014/main" id="{E2F1F9ED-3E28-4070-8538-6984ACF1CEFC}"/>
              </a:ext>
            </a:extLst>
          </p:cNvPr>
          <p:cNvSpPr/>
          <p:nvPr/>
        </p:nvSpPr>
        <p:spPr>
          <a:xfrm rot="2045152">
            <a:off x="5481687" y="1087676"/>
            <a:ext cx="876811" cy="771245"/>
          </a:xfrm>
          <a:prstGeom prst="leftArrow">
            <a:avLst>
              <a:gd name="adj1" fmla="val 53182"/>
              <a:gd name="adj2" fmla="val 3618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C29DE50-E950-4907-8BE7-6EE1FF9ECB89}"/>
                  </a:ext>
                </a:extLst>
              </p:cNvPr>
              <p:cNvSpPr txBox="1"/>
              <p:nvPr/>
            </p:nvSpPr>
            <p:spPr>
              <a:xfrm rot="1567783">
                <a:off x="5563779" y="1235574"/>
                <a:ext cx="909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⊕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C29DE50-E950-4907-8BE7-6EE1FF9EC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67783">
                <a:off x="5563779" y="1235574"/>
                <a:ext cx="90924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7E045A-8515-4B80-8499-6B232CCF4BD3}"/>
                  </a:ext>
                </a:extLst>
              </p:cNvPr>
              <p:cNvSpPr txBox="1"/>
              <p:nvPr/>
            </p:nvSpPr>
            <p:spPr>
              <a:xfrm>
                <a:off x="1101348" y="5348574"/>
                <a:ext cx="11232673" cy="8666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For every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{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2800" b="0" i="1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2800" b="0" i="1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2800" b="0" i="1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func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7E045A-8515-4B80-8499-6B232CCF4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48" y="5348574"/>
                <a:ext cx="11232673" cy="8666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A72DCE1-FF76-4202-B176-E9E8F3AEF052}"/>
                  </a:ext>
                </a:extLst>
              </p:cNvPr>
              <p:cNvSpPr txBox="1"/>
              <p:nvPr/>
            </p:nvSpPr>
            <p:spPr>
              <a:xfrm>
                <a:off x="1228309" y="6172089"/>
                <a:ext cx="7283422" cy="737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m:rPr>
                                    <m:lit/>
                                  </m:rP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  <m:sSup>
                                  <m:sSupPr>
                                    <m:ctrlPr>
                                      <a:rPr kumimoji="0" lang="en-US" sz="2800" b="0" i="1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lit/>
                                      </m:rPr>
                                      <a:rPr kumimoji="0" lang="en-US" sz="2800" b="0" i="1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e>
                                  <m:sup>
                                    <m:r>
                                      <a:rPr kumimoji="0" lang="en-US" sz="2800" b="0" i="1" u="none" strike="noStrike" kern="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sub>
                            </m:sSub>
                            <m:sSubSup>
                              <m:sSubSupPr>
                                <m:ctrlP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kumimoji="0" 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func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A72DCE1-FF76-4202-B176-E9E8F3AEF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09" y="6172089"/>
                <a:ext cx="7283422" cy="7373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F28299-67CD-402E-9E76-69D9D36ACCF4}"/>
                  </a:ext>
                </a:extLst>
              </p:cNvPr>
              <p:cNvSpPr txBox="1"/>
              <p:nvPr/>
            </p:nvSpPr>
            <p:spPr>
              <a:xfrm>
                <a:off x="3731360" y="2576625"/>
                <a:ext cx="376625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F28299-67CD-402E-9E76-69D9D36AC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360" y="2576625"/>
                <a:ext cx="3766259" cy="461665"/>
              </a:xfrm>
              <a:prstGeom prst="rect">
                <a:avLst/>
              </a:prstGeom>
              <a:blipFill>
                <a:blip r:embed="rId13"/>
                <a:stretch>
                  <a:fillRect l="-3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DF23F7-DB6A-4E7A-B095-F9F58E917FEC}"/>
                  </a:ext>
                </a:extLst>
              </p:cNvPr>
              <p:cNvSpPr txBox="1"/>
              <p:nvPr/>
            </p:nvSpPr>
            <p:spPr>
              <a:xfrm>
                <a:off x="7849686" y="2573828"/>
                <a:ext cx="14830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3DF23F7-DB6A-4E7A-B095-F9F58E917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686" y="2573828"/>
                <a:ext cx="1483015" cy="461665"/>
              </a:xfrm>
              <a:prstGeom prst="rect">
                <a:avLst/>
              </a:prstGeom>
              <a:blipFill>
                <a:blip r:embed="rId14"/>
                <a:stretch>
                  <a:fillRect l="-12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12DF85-E01F-4F97-81E8-B5207CE190D5}"/>
                  </a:ext>
                </a:extLst>
              </p:cNvPr>
              <p:cNvSpPr txBox="1"/>
              <p:nvPr/>
            </p:nvSpPr>
            <p:spPr>
              <a:xfrm>
                <a:off x="4985462" y="2471905"/>
                <a:ext cx="2821873" cy="6161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2400" kern="0" dirty="0">
                    <a:solidFill>
                      <a:prstClr val="black"/>
                    </a:solidFill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12DF85-E01F-4F97-81E8-B5207CE19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462" y="2471905"/>
                <a:ext cx="2821873" cy="616194"/>
              </a:xfrm>
              <a:prstGeom prst="rect">
                <a:avLst/>
              </a:prstGeom>
              <a:blipFill>
                <a:blip r:embed="rId15"/>
                <a:stretch>
                  <a:fillRect l="-3456"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6FB889-7BA3-41DA-BCE8-396F96F31239}"/>
                  </a:ext>
                </a:extLst>
              </p:cNvPr>
              <p:cNvSpPr txBox="1"/>
              <p:nvPr/>
            </p:nvSpPr>
            <p:spPr>
              <a:xfrm>
                <a:off x="9038046" y="2461996"/>
                <a:ext cx="5404926" cy="645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1000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6FB889-7BA3-41DA-BCE8-396F96F31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46" y="2461996"/>
                <a:ext cx="5404926" cy="645048"/>
              </a:xfrm>
              <a:prstGeom prst="rect">
                <a:avLst/>
              </a:prstGeom>
              <a:blipFill>
                <a:blip r:embed="rId16"/>
                <a:stretch>
                  <a:fillRect l="-1806" b="-7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7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74720B0-4C45-437D-BFCB-2549C79DBE02}"/>
              </a:ext>
            </a:extLst>
          </p:cNvPr>
          <p:cNvSpPr/>
          <p:nvPr/>
        </p:nvSpPr>
        <p:spPr>
          <a:xfrm>
            <a:off x="333314" y="767382"/>
            <a:ext cx="10961883" cy="1089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1CA473-AAC2-4304-AB08-4E6480D1DDA2}"/>
                  </a:ext>
                </a:extLst>
              </p:cNvPr>
              <p:cNvSpPr txBox="1"/>
              <p:nvPr/>
            </p:nvSpPr>
            <p:spPr>
              <a:xfrm>
                <a:off x="172187" y="33757"/>
                <a:ext cx="1083251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Sipser</a:t>
                </a:r>
                <a:r>
                  <a:rPr lang="en-US" sz="2800" b="1" kern="0" dirty="0">
                    <a:solidFill>
                      <a:srgbClr val="C00000"/>
                    </a:solidFill>
                  </a:rPr>
                  <a:t>-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Gaacs-Lautemann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Thm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: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𝑷</m:t>
                    </m:r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then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𝑩𝑷𝑷</m:t>
                    </m:r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1CA473-AAC2-4304-AB08-4E6480D1D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87" y="33757"/>
                <a:ext cx="10832511" cy="523220"/>
              </a:xfrm>
              <a:prstGeom prst="rect">
                <a:avLst/>
              </a:prstGeom>
              <a:blipFill>
                <a:blip r:embed="rId3"/>
                <a:stretch>
                  <a:fillRect l="-1125" t="-11765" b="-341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3AE67E2-0B71-4890-83D4-001575398B17}"/>
                  </a:ext>
                </a:extLst>
              </p:cNvPr>
              <p:cNvSpPr txBox="1"/>
              <p:nvPr/>
            </p:nvSpPr>
            <p:spPr>
              <a:xfrm>
                <a:off x="270618" y="1039192"/>
                <a:ext cx="12048171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MAIN LEMMA: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iff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shifts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s.t.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{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=∪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kumimoji="0" lang="en-US" sz="2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3AE67E2-0B71-4890-83D4-001575398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18" y="1039192"/>
                <a:ext cx="12048171" cy="523220"/>
              </a:xfrm>
              <a:prstGeom prst="rect">
                <a:avLst/>
              </a:prstGeom>
              <a:blipFill>
                <a:blip r:embed="rId4"/>
                <a:stretch>
                  <a:fillRect l="-1012" t="-10465" b="-325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C5F0AD7-E092-4D03-92C0-A84A2DB23D67}"/>
                  </a:ext>
                </a:extLst>
              </p:cNvPr>
              <p:cNvSpPr txBox="1"/>
              <p:nvPr/>
            </p:nvSpPr>
            <p:spPr>
              <a:xfrm>
                <a:off x="0" y="2000573"/>
                <a:ext cx="12589405" cy="5654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iff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sub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lit/>
                          </m:r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0,1</m:t>
                        </m:r>
                        <m:sSup>
                          <m:sSup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:(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=1)∧(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C5F0AD7-E092-4D03-92C0-A84A2DB23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00573"/>
                <a:ext cx="12589405" cy="565476"/>
              </a:xfrm>
              <a:prstGeom prst="rect">
                <a:avLst/>
              </a:prstGeom>
              <a:blipFill>
                <a:blip r:embed="rId5"/>
                <a:stretch>
                  <a:fillRect t="-9677" b="-225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CBEC1D-AFAB-4E59-9101-A453F9819293}"/>
                  </a:ext>
                </a:extLst>
              </p:cNvPr>
              <p:cNvSpPr txBox="1"/>
              <p:nvPr/>
            </p:nvSpPr>
            <p:spPr>
              <a:xfrm>
                <a:off x="-19050" y="2762573"/>
                <a:ext cx="12589405" cy="5654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iff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sub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280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800" i="1" ker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:(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=1)∧(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CBEC1D-AFAB-4E59-9101-A453F9819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0" y="2762573"/>
                <a:ext cx="12589405" cy="565476"/>
              </a:xfrm>
              <a:prstGeom prst="rect">
                <a:avLst/>
              </a:prstGeom>
              <a:blipFill>
                <a:blip r:embed="rId6"/>
                <a:stretch>
                  <a:fillRect t="-9677" b="-225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542112-7206-442D-88BA-3BC15D748428}"/>
                  </a:ext>
                </a:extLst>
              </p:cNvPr>
              <p:cNvSpPr txBox="1"/>
              <p:nvPr/>
            </p:nvSpPr>
            <p:spPr>
              <a:xfrm>
                <a:off x="3987212" y="4012642"/>
                <a:ext cx="51396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C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 NP, so replace with P </a:t>
                </a:r>
                <a:r>
                  <a:rPr lang="en-US" sz="2400" dirty="0" err="1">
                    <a:solidFill>
                      <a:srgbClr val="FFC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alg</a:t>
                </a:r>
                <a:r>
                  <a:rPr lang="en-US" sz="2400" dirty="0">
                    <a:solidFill>
                      <a:srgbClr val="FFC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(no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 ker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C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542112-7206-442D-88BA-3BC15D748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212" y="4012642"/>
                <a:ext cx="5139677" cy="461665"/>
              </a:xfrm>
              <a:prstGeom prst="rect">
                <a:avLst/>
              </a:prstGeom>
              <a:blipFill>
                <a:blip r:embed="rId7"/>
                <a:stretch>
                  <a:fillRect l="-1779" t="-9211" r="-83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65031E12-46C3-4673-B1AA-8B51A8D86F59}"/>
              </a:ext>
            </a:extLst>
          </p:cNvPr>
          <p:cNvSpPr txBox="1"/>
          <p:nvPr/>
        </p:nvSpPr>
        <p:spPr>
          <a:xfrm>
            <a:off x="3667125" y="4477523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Also in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02B8C7-8A1D-46CB-8EB7-407F62682147}"/>
                  </a:ext>
                </a:extLst>
              </p:cNvPr>
              <p:cNvSpPr txBox="1"/>
              <p:nvPr/>
            </p:nvSpPr>
            <p:spPr>
              <a:xfrm>
                <a:off x="3248025" y="5067603"/>
                <a:ext cx="48397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 NP, so replace with P </a:t>
                </a:r>
                <a:r>
                  <a:rPr lang="en-US" sz="2400" dirty="0" err="1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alg</a:t>
                </a:r>
                <a:r>
                  <a:rPr lang="en-US" sz="2400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(no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sub>
                        <m:r>
                          <a:rPr lang="en-US" sz="2400" i="1" ker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B0F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02B8C7-8A1D-46CB-8EB7-407F62682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025" y="5067603"/>
                <a:ext cx="4839723" cy="461665"/>
              </a:xfrm>
              <a:prstGeom prst="rect">
                <a:avLst/>
              </a:prstGeom>
              <a:blipFill>
                <a:blip r:embed="rId8"/>
                <a:stretch>
                  <a:fillRect l="-2015" t="-9211" r="-1259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608DFE0C-1AF5-48CA-B395-B818D6A0B83B}"/>
              </a:ext>
            </a:extLst>
          </p:cNvPr>
          <p:cNvSpPr txBox="1"/>
          <p:nvPr/>
        </p:nvSpPr>
        <p:spPr>
          <a:xfrm>
            <a:off x="2985688" y="5659706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Also in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9E03556-E04D-4DFE-AD51-15540240D3A2}"/>
                  </a:ext>
                </a:extLst>
              </p:cNvPr>
              <p:cNvSpPr txBox="1"/>
              <p:nvPr/>
            </p:nvSpPr>
            <p:spPr>
              <a:xfrm>
                <a:off x="1943100" y="6207428"/>
                <a:ext cx="5512856" cy="495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 NP, so replace with P </a:t>
                </a:r>
                <a:r>
                  <a:rPr lang="en-US" sz="2400" dirty="0" err="1">
                    <a:solidFill>
                      <a:srgbClr val="7030A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alg</a:t>
                </a:r>
                <a:r>
                  <a:rPr lang="en-US" sz="2400" dirty="0">
                    <a:solidFill>
                      <a:srgbClr val="7030A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(no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sub>
                        <m:sSub>
                          <m:sSubPr>
                            <m:ctrlPr>
                              <a:rPr lang="en-US" sz="2400" i="1" ker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ker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ker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 ker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9E03556-E04D-4DFE-AD51-15540240D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6207428"/>
                <a:ext cx="5512856" cy="495328"/>
              </a:xfrm>
              <a:prstGeom prst="rect">
                <a:avLst/>
              </a:prstGeom>
              <a:blipFill>
                <a:blip r:embed="rId9"/>
                <a:stretch>
                  <a:fillRect l="-1770" t="-9756" r="-664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E12C57-7D3C-4376-85E0-A9439833542C}"/>
              </a:ext>
            </a:extLst>
          </p:cNvPr>
          <p:cNvCxnSpPr>
            <a:cxnSpLocks/>
          </p:cNvCxnSpPr>
          <p:nvPr/>
        </p:nvCxnSpPr>
        <p:spPr>
          <a:xfrm>
            <a:off x="3867150" y="3297285"/>
            <a:ext cx="5139677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CF30439-54C2-45D1-9E83-EEC4EDC5158E}"/>
              </a:ext>
            </a:extLst>
          </p:cNvPr>
          <p:cNvCxnSpPr>
            <a:cxnSpLocks/>
          </p:cNvCxnSpPr>
          <p:nvPr/>
        </p:nvCxnSpPr>
        <p:spPr>
          <a:xfrm>
            <a:off x="3667125" y="3439525"/>
            <a:ext cx="5339702" cy="1446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05206E-01D7-45C7-94DB-DB1FFE8BDFEF}"/>
              </a:ext>
            </a:extLst>
          </p:cNvPr>
          <p:cNvCxnSpPr>
            <a:cxnSpLocks/>
          </p:cNvCxnSpPr>
          <p:nvPr/>
        </p:nvCxnSpPr>
        <p:spPr>
          <a:xfrm>
            <a:off x="3248025" y="3580682"/>
            <a:ext cx="5748642" cy="2570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86D06DD-9436-42FC-A1AD-1C3EF1666A63}"/>
              </a:ext>
            </a:extLst>
          </p:cNvPr>
          <p:cNvCxnSpPr>
            <a:cxnSpLocks/>
          </p:cNvCxnSpPr>
          <p:nvPr/>
        </p:nvCxnSpPr>
        <p:spPr>
          <a:xfrm>
            <a:off x="2985688" y="3733082"/>
            <a:ext cx="6021139" cy="2570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3A28B3-59E7-4D10-B35F-4FE952C342FF}"/>
              </a:ext>
            </a:extLst>
          </p:cNvPr>
          <p:cNvCxnSpPr>
            <a:cxnSpLocks/>
          </p:cNvCxnSpPr>
          <p:nvPr/>
        </p:nvCxnSpPr>
        <p:spPr>
          <a:xfrm>
            <a:off x="1943100" y="3867429"/>
            <a:ext cx="7053567" cy="5391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C240FC39-09B5-4836-B038-E7230749C042}"/>
              </a:ext>
            </a:extLst>
          </p:cNvPr>
          <p:cNvSpPr/>
          <p:nvPr/>
        </p:nvSpPr>
        <p:spPr>
          <a:xfrm>
            <a:off x="7497619" y="6338274"/>
            <a:ext cx="401892" cy="40501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0" grpId="0"/>
      <p:bldP spid="33" grpId="0"/>
      <p:bldP spid="34" grpId="0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5B30E2B-9444-441F-BCA8-E64EF3406F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recap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5B30E2B-9444-441F-BCA8-E64EF3406F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2492B5E-2791-4807-8E45-BE79B0344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178" y="1540903"/>
                <a:ext cx="11572559" cy="15265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: All theory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completeness stays the same if we use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 as our model of “efficient computation”.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2492B5E-2791-4807-8E45-BE79B0344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78" y="1540903"/>
                <a:ext cx="11572559" cy="1526585"/>
              </a:xfrm>
              <a:prstGeom prst="rect">
                <a:avLst/>
              </a:prstGeom>
              <a:blipFill>
                <a:blip r:embed="rId3"/>
                <a:stretch>
                  <a:fillRect l="-948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C5F081F-BB4E-4F10-821A-177A229C4B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178" y="2794286"/>
                <a:ext cx="5215782" cy="8006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C5F081F-BB4E-4F10-821A-177A229C4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78" y="2794286"/>
                <a:ext cx="5215782" cy="800645"/>
              </a:xfrm>
              <a:prstGeom prst="rect">
                <a:avLst/>
              </a:prstGeom>
              <a:blipFill>
                <a:blip r:embed="rId4"/>
                <a:stretch>
                  <a:fillRect l="-2103" t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FF25B07-D606-4A49-82E6-DD9C30C65B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178" y="3790513"/>
                <a:ext cx="10598209" cy="11650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(as widely believed)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b>
                    </m:sSub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𝐵𝑃𝑃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FF25B07-D606-4A49-82E6-DD9C30C65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78" y="3790513"/>
                <a:ext cx="10598209" cy="1165074"/>
              </a:xfrm>
              <a:prstGeom prst="rect">
                <a:avLst/>
              </a:prstGeom>
              <a:blipFill>
                <a:blip r:embed="rId5"/>
                <a:stretch>
                  <a:fillRect l="-1035" t="-3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382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CA6872-6174-4C71-A4DE-920BE42F2123}"/>
              </a:ext>
            </a:extLst>
          </p:cNvPr>
          <p:cNvSpPr txBox="1"/>
          <p:nvPr/>
        </p:nvSpPr>
        <p:spPr>
          <a:xfrm>
            <a:off x="2796540" y="3410708"/>
            <a:ext cx="81256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Functions with unbounded input lengths: </a:t>
            </a:r>
            <a:br>
              <a:rPr lang="en-US" sz="2800" dirty="0"/>
            </a:br>
            <a:r>
              <a:rPr lang="en-US" sz="2800" dirty="0"/>
              <a:t>inclusion diagram – not to scale!!</a:t>
            </a:r>
          </a:p>
          <a:p>
            <a:br>
              <a:rPr lang="en-US" sz="2800" dirty="0"/>
            </a:br>
            <a:r>
              <a:rPr lang="en-US" sz="2800" dirty="0"/>
              <a:t>Some classes might “collapse” to one another.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4E19A1-8F14-46FD-A0E4-A6252977E889}"/>
              </a:ext>
            </a:extLst>
          </p:cNvPr>
          <p:cNvGrpSpPr/>
          <p:nvPr/>
        </p:nvGrpSpPr>
        <p:grpSpPr>
          <a:xfrm>
            <a:off x="0" y="-20914"/>
            <a:ext cx="12708090" cy="7268601"/>
            <a:chOff x="-123267" y="-349126"/>
            <a:chExt cx="12708090" cy="69476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B46844-4CCB-4E48-8E3E-573B18820282}"/>
                </a:ext>
              </a:extLst>
            </p:cNvPr>
            <p:cNvSpPr/>
            <p:nvPr/>
          </p:nvSpPr>
          <p:spPr>
            <a:xfrm>
              <a:off x="-123267" y="-329067"/>
              <a:ext cx="12708090" cy="6927575"/>
            </a:xfrm>
            <a:prstGeom prst="rect">
              <a:avLst/>
            </a:prstGeom>
            <a:pattFill prst="pct80">
              <a:fgClr>
                <a:schemeClr val="accent3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itle 1">
                  <a:extLst>
                    <a:ext uri="{FF2B5EF4-FFF2-40B4-BE49-F238E27FC236}">
                      <a16:creationId xmlns:a16="http://schemas.microsoft.com/office/drawing/2014/main" id="{F3CB25B2-512A-4D99-A730-35143BFFF43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072" y="-349126"/>
                  <a:ext cx="6620746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3600" b="1" dirty="0"/>
                    <a:t>All functions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0" name="Title 1">
                  <a:extLst>
                    <a:ext uri="{FF2B5EF4-FFF2-40B4-BE49-F238E27FC236}">
                      <a16:creationId xmlns:a16="http://schemas.microsoft.com/office/drawing/2014/main" id="{F3CB25B2-512A-4D99-A730-35143BFFF4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2" y="-349126"/>
                  <a:ext cx="6620746" cy="800100"/>
                </a:xfrm>
                <a:prstGeom prst="rect">
                  <a:avLst/>
                </a:prstGeom>
                <a:blipFill>
                  <a:blip r:embed="rId2"/>
                  <a:stretch>
                    <a:fillRect l="-2762" t="-2920" b="-131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B7ADA5F-B4B3-40B8-85DB-21C9840A8503}"/>
              </a:ext>
            </a:extLst>
          </p:cNvPr>
          <p:cNvGrpSpPr/>
          <p:nvPr/>
        </p:nvGrpSpPr>
        <p:grpSpPr>
          <a:xfrm>
            <a:off x="75997" y="899873"/>
            <a:ext cx="10568941" cy="5867982"/>
            <a:chOff x="-243841" y="764816"/>
            <a:chExt cx="10568941" cy="586798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FD068B-9175-48EC-B2F3-055A7212D429}"/>
                </a:ext>
              </a:extLst>
            </p:cNvPr>
            <p:cNvSpPr/>
            <p:nvPr/>
          </p:nvSpPr>
          <p:spPr>
            <a:xfrm>
              <a:off x="-243841" y="764816"/>
              <a:ext cx="10568941" cy="58679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itle 1">
                  <a:extLst>
                    <a:ext uri="{FF2B5EF4-FFF2-40B4-BE49-F238E27FC236}">
                      <a16:creationId xmlns:a16="http://schemas.microsoft.com/office/drawing/2014/main" id="{E5716E19-93E9-4F87-870B-E6F3426E5A3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072" y="790831"/>
                  <a:ext cx="6620746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a14:m>
                  <a:r>
                    <a:rPr lang="en-US" sz="3600" b="1" dirty="0"/>
                    <a:t> Computable functions</a:t>
                  </a:r>
                </a:p>
              </p:txBody>
            </p:sp>
          </mc:Choice>
          <mc:Fallback xmlns="">
            <p:sp>
              <p:nvSpPr>
                <p:cNvPr id="24" name="Title 1">
                  <a:extLst>
                    <a:ext uri="{FF2B5EF4-FFF2-40B4-BE49-F238E27FC236}">
                      <a16:creationId xmlns:a16="http://schemas.microsoft.com/office/drawing/2014/main" id="{E5716E19-93E9-4F87-870B-E6F3426E5A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2" y="790831"/>
                  <a:ext cx="6620746" cy="800100"/>
                </a:xfrm>
                <a:prstGeom prst="rect">
                  <a:avLst/>
                </a:prstGeom>
                <a:blipFill>
                  <a:blip r:embed="rId3"/>
                  <a:stretch>
                    <a:fillRect t="-5344" b="-152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DF7C53-9606-48AA-B8D0-C2E80A9FAB95}"/>
              </a:ext>
            </a:extLst>
          </p:cNvPr>
          <p:cNvGrpSpPr/>
          <p:nvPr/>
        </p:nvGrpSpPr>
        <p:grpSpPr>
          <a:xfrm>
            <a:off x="1142611" y="1845231"/>
            <a:ext cx="10973392" cy="4246363"/>
            <a:chOff x="1304846" y="1821568"/>
            <a:chExt cx="10177913" cy="318438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7D8184-0A6C-4222-A193-1CAFCA651E83}"/>
                </a:ext>
              </a:extLst>
            </p:cNvPr>
            <p:cNvSpPr/>
            <p:nvPr/>
          </p:nvSpPr>
          <p:spPr>
            <a:xfrm>
              <a:off x="1304846" y="1821568"/>
              <a:ext cx="5671070" cy="3184385"/>
            </a:xfrm>
            <a:prstGeom prst="ellipse">
              <a:avLst/>
            </a:prstGeom>
            <a:solidFill>
              <a:srgbClr val="CC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itle 1">
                  <a:extLst>
                    <a:ext uri="{FF2B5EF4-FFF2-40B4-BE49-F238E27FC236}">
                      <a16:creationId xmlns:a16="http://schemas.microsoft.com/office/drawing/2014/main" id="{31CC5542-AE3A-4152-9CB8-0965CEF52B3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870643" y="1966676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𝒑𝒐𝒍𝒚</m:t>
                            </m:r>
                          </m:sub>
                        </m:sSub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11" name="Title 1">
                  <a:extLst>
                    <a:ext uri="{FF2B5EF4-FFF2-40B4-BE49-F238E27FC236}">
                      <a16:creationId xmlns:a16="http://schemas.microsoft.com/office/drawing/2014/main" id="{31CC5542-AE3A-4152-9CB8-0965CEF52B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643" y="1966676"/>
                  <a:ext cx="1706880" cy="8001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92E58A8B-0E4C-4A41-A773-53553E570E77}"/>
                </a:ext>
              </a:extLst>
            </p:cNvPr>
            <p:cNvSpPr/>
            <p:nvPr/>
          </p:nvSpPr>
          <p:spPr>
            <a:xfrm rot="5400000">
              <a:off x="8474606" y="912233"/>
              <a:ext cx="1147127" cy="4869179"/>
            </a:xfrm>
            <a:prstGeom prst="triangle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3C3288-336B-48D8-AA4D-33E5D4F59137}"/>
                </a:ext>
              </a:extLst>
            </p:cNvPr>
            <p:cNvSpPr/>
            <p:nvPr/>
          </p:nvSpPr>
          <p:spPr>
            <a:xfrm>
              <a:off x="6117394" y="2725376"/>
              <a:ext cx="719138" cy="1269206"/>
            </a:xfrm>
            <a:custGeom>
              <a:avLst/>
              <a:gdLst>
                <a:gd name="connsiteX0" fmla="*/ 616744 w 719138"/>
                <a:gd name="connsiteY0" fmla="*/ 92869 h 1269206"/>
                <a:gd name="connsiteX1" fmla="*/ 616744 w 719138"/>
                <a:gd name="connsiteY1" fmla="*/ 92869 h 1269206"/>
                <a:gd name="connsiteX2" fmla="*/ 600075 w 719138"/>
                <a:gd name="connsiteY2" fmla="*/ 78581 h 1269206"/>
                <a:gd name="connsiteX3" fmla="*/ 578644 w 719138"/>
                <a:gd name="connsiteY3" fmla="*/ 73819 h 1269206"/>
                <a:gd name="connsiteX4" fmla="*/ 592931 w 719138"/>
                <a:gd name="connsiteY4" fmla="*/ 57150 h 1269206"/>
                <a:gd name="connsiteX5" fmla="*/ 578644 w 719138"/>
                <a:gd name="connsiteY5" fmla="*/ 45244 h 1269206"/>
                <a:gd name="connsiteX6" fmla="*/ 576263 w 719138"/>
                <a:gd name="connsiteY6" fmla="*/ 28575 h 1269206"/>
                <a:gd name="connsiteX7" fmla="*/ 566738 w 719138"/>
                <a:gd name="connsiteY7" fmla="*/ 21431 h 1269206"/>
                <a:gd name="connsiteX8" fmla="*/ 559594 w 719138"/>
                <a:gd name="connsiteY8" fmla="*/ 19050 h 1269206"/>
                <a:gd name="connsiteX9" fmla="*/ 526256 w 719138"/>
                <a:gd name="connsiteY9" fmla="*/ 14287 h 1269206"/>
                <a:gd name="connsiteX10" fmla="*/ 404813 w 719138"/>
                <a:gd name="connsiteY10" fmla="*/ 7144 h 1269206"/>
                <a:gd name="connsiteX11" fmla="*/ 359569 w 719138"/>
                <a:gd name="connsiteY11" fmla="*/ 2381 h 1269206"/>
                <a:gd name="connsiteX12" fmla="*/ 330994 w 719138"/>
                <a:gd name="connsiteY12" fmla="*/ 0 h 1269206"/>
                <a:gd name="connsiteX13" fmla="*/ 130969 w 719138"/>
                <a:gd name="connsiteY13" fmla="*/ 2381 h 1269206"/>
                <a:gd name="connsiteX14" fmla="*/ 119063 w 719138"/>
                <a:gd name="connsiteY14" fmla="*/ 16669 h 1269206"/>
                <a:gd name="connsiteX15" fmla="*/ 116681 w 719138"/>
                <a:gd name="connsiteY15" fmla="*/ 26194 h 1269206"/>
                <a:gd name="connsiteX16" fmla="*/ 111919 w 719138"/>
                <a:gd name="connsiteY16" fmla="*/ 47625 h 1269206"/>
                <a:gd name="connsiteX17" fmla="*/ 102394 w 719138"/>
                <a:gd name="connsiteY17" fmla="*/ 69056 h 1269206"/>
                <a:gd name="connsiteX18" fmla="*/ 100013 w 719138"/>
                <a:gd name="connsiteY18" fmla="*/ 83344 h 1269206"/>
                <a:gd name="connsiteX19" fmla="*/ 95250 w 719138"/>
                <a:gd name="connsiteY19" fmla="*/ 104775 h 1269206"/>
                <a:gd name="connsiteX20" fmla="*/ 88106 w 719138"/>
                <a:gd name="connsiteY20" fmla="*/ 138112 h 1269206"/>
                <a:gd name="connsiteX21" fmla="*/ 85725 w 719138"/>
                <a:gd name="connsiteY21" fmla="*/ 183356 h 1269206"/>
                <a:gd name="connsiteX22" fmla="*/ 78581 w 719138"/>
                <a:gd name="connsiteY22" fmla="*/ 214312 h 1269206"/>
                <a:gd name="connsiteX23" fmla="*/ 69056 w 719138"/>
                <a:gd name="connsiteY23" fmla="*/ 254794 h 1269206"/>
                <a:gd name="connsiteX24" fmla="*/ 64294 w 719138"/>
                <a:gd name="connsiteY24" fmla="*/ 295275 h 1269206"/>
                <a:gd name="connsiteX25" fmla="*/ 61913 w 719138"/>
                <a:gd name="connsiteY25" fmla="*/ 302419 h 1269206"/>
                <a:gd name="connsiteX26" fmla="*/ 54769 w 719138"/>
                <a:gd name="connsiteY26" fmla="*/ 350044 h 1269206"/>
                <a:gd name="connsiteX27" fmla="*/ 57150 w 719138"/>
                <a:gd name="connsiteY27" fmla="*/ 409575 h 1269206"/>
                <a:gd name="connsiteX28" fmla="*/ 59531 w 719138"/>
                <a:gd name="connsiteY28" fmla="*/ 426244 h 1269206"/>
                <a:gd name="connsiteX29" fmla="*/ 42863 w 719138"/>
                <a:gd name="connsiteY29" fmla="*/ 483394 h 1269206"/>
                <a:gd name="connsiteX30" fmla="*/ 33338 w 719138"/>
                <a:gd name="connsiteY30" fmla="*/ 681037 h 1269206"/>
                <a:gd name="connsiteX31" fmla="*/ 28575 w 719138"/>
                <a:gd name="connsiteY31" fmla="*/ 714375 h 1269206"/>
                <a:gd name="connsiteX32" fmla="*/ 9525 w 719138"/>
                <a:gd name="connsiteY32" fmla="*/ 873919 h 1269206"/>
                <a:gd name="connsiteX33" fmla="*/ 0 w 719138"/>
                <a:gd name="connsiteY33" fmla="*/ 957262 h 1269206"/>
                <a:gd name="connsiteX34" fmla="*/ 2381 w 719138"/>
                <a:gd name="connsiteY34" fmla="*/ 1009650 h 1269206"/>
                <a:gd name="connsiteX35" fmla="*/ 4763 w 719138"/>
                <a:gd name="connsiteY35" fmla="*/ 1023937 h 1269206"/>
                <a:gd name="connsiteX36" fmla="*/ 9525 w 719138"/>
                <a:gd name="connsiteY36" fmla="*/ 1059656 h 1269206"/>
                <a:gd name="connsiteX37" fmla="*/ 19050 w 719138"/>
                <a:gd name="connsiteY37" fmla="*/ 1109662 h 1269206"/>
                <a:gd name="connsiteX38" fmla="*/ 26194 w 719138"/>
                <a:gd name="connsiteY38" fmla="*/ 1169194 h 1269206"/>
                <a:gd name="connsiteX39" fmla="*/ 47625 w 719138"/>
                <a:gd name="connsiteY39" fmla="*/ 1204912 h 1269206"/>
                <a:gd name="connsiteX40" fmla="*/ 52388 w 719138"/>
                <a:gd name="connsiteY40" fmla="*/ 1212056 h 1269206"/>
                <a:gd name="connsiteX41" fmla="*/ 59531 w 719138"/>
                <a:gd name="connsiteY41" fmla="*/ 1216819 h 1269206"/>
                <a:gd name="connsiteX42" fmla="*/ 73819 w 719138"/>
                <a:gd name="connsiteY42" fmla="*/ 1231106 h 1269206"/>
                <a:gd name="connsiteX43" fmla="*/ 83344 w 719138"/>
                <a:gd name="connsiteY43" fmla="*/ 1235869 h 1269206"/>
                <a:gd name="connsiteX44" fmla="*/ 92869 w 719138"/>
                <a:gd name="connsiteY44" fmla="*/ 1245394 h 1269206"/>
                <a:gd name="connsiteX45" fmla="*/ 109538 w 719138"/>
                <a:gd name="connsiteY45" fmla="*/ 1254919 h 1269206"/>
                <a:gd name="connsiteX46" fmla="*/ 116681 w 719138"/>
                <a:gd name="connsiteY46" fmla="*/ 1257300 h 1269206"/>
                <a:gd name="connsiteX47" fmla="*/ 123825 w 719138"/>
                <a:gd name="connsiteY47" fmla="*/ 1262062 h 1269206"/>
                <a:gd name="connsiteX48" fmla="*/ 142875 w 719138"/>
                <a:gd name="connsiteY48" fmla="*/ 1264444 h 1269206"/>
                <a:gd name="connsiteX49" fmla="*/ 154781 w 719138"/>
                <a:gd name="connsiteY49" fmla="*/ 1266825 h 1269206"/>
                <a:gd name="connsiteX50" fmla="*/ 178594 w 719138"/>
                <a:gd name="connsiteY50" fmla="*/ 1269206 h 1269206"/>
                <a:gd name="connsiteX51" fmla="*/ 311944 w 719138"/>
                <a:gd name="connsiteY51" fmla="*/ 1266825 h 1269206"/>
                <a:gd name="connsiteX52" fmla="*/ 326231 w 719138"/>
                <a:gd name="connsiteY52" fmla="*/ 1259681 h 1269206"/>
                <a:gd name="connsiteX53" fmla="*/ 359569 w 719138"/>
                <a:gd name="connsiteY53" fmla="*/ 1257300 h 1269206"/>
                <a:gd name="connsiteX54" fmla="*/ 378619 w 719138"/>
                <a:gd name="connsiteY54" fmla="*/ 1247775 h 1269206"/>
                <a:gd name="connsiteX55" fmla="*/ 385763 w 719138"/>
                <a:gd name="connsiteY55" fmla="*/ 1243012 h 1269206"/>
                <a:gd name="connsiteX56" fmla="*/ 409575 w 719138"/>
                <a:gd name="connsiteY56" fmla="*/ 1240631 h 1269206"/>
                <a:gd name="connsiteX57" fmla="*/ 416719 w 719138"/>
                <a:gd name="connsiteY57" fmla="*/ 1238250 h 1269206"/>
                <a:gd name="connsiteX58" fmla="*/ 428625 w 719138"/>
                <a:gd name="connsiteY58" fmla="*/ 1226344 h 1269206"/>
                <a:gd name="connsiteX59" fmla="*/ 476250 w 719138"/>
                <a:gd name="connsiteY59" fmla="*/ 1223962 h 1269206"/>
                <a:gd name="connsiteX60" fmla="*/ 483394 w 719138"/>
                <a:gd name="connsiteY60" fmla="*/ 1221581 h 1269206"/>
                <a:gd name="connsiteX61" fmla="*/ 490538 w 719138"/>
                <a:gd name="connsiteY61" fmla="*/ 1207294 h 1269206"/>
                <a:gd name="connsiteX62" fmla="*/ 504825 w 719138"/>
                <a:gd name="connsiteY62" fmla="*/ 1202531 h 1269206"/>
                <a:gd name="connsiteX63" fmla="*/ 516731 w 719138"/>
                <a:gd name="connsiteY63" fmla="*/ 1181100 h 1269206"/>
                <a:gd name="connsiteX64" fmla="*/ 521494 w 719138"/>
                <a:gd name="connsiteY64" fmla="*/ 1173956 h 1269206"/>
                <a:gd name="connsiteX65" fmla="*/ 528638 w 719138"/>
                <a:gd name="connsiteY65" fmla="*/ 1154906 h 1269206"/>
                <a:gd name="connsiteX66" fmla="*/ 538163 w 719138"/>
                <a:gd name="connsiteY66" fmla="*/ 1152525 h 1269206"/>
                <a:gd name="connsiteX67" fmla="*/ 561975 w 719138"/>
                <a:gd name="connsiteY67" fmla="*/ 1147762 h 1269206"/>
                <a:gd name="connsiteX68" fmla="*/ 569119 w 719138"/>
                <a:gd name="connsiteY68" fmla="*/ 1140619 h 1269206"/>
                <a:gd name="connsiteX69" fmla="*/ 573881 w 719138"/>
                <a:gd name="connsiteY69" fmla="*/ 1131094 h 1269206"/>
                <a:gd name="connsiteX70" fmla="*/ 581025 w 719138"/>
                <a:gd name="connsiteY70" fmla="*/ 1126331 h 1269206"/>
                <a:gd name="connsiteX71" fmla="*/ 585788 w 719138"/>
                <a:gd name="connsiteY71" fmla="*/ 1116806 h 1269206"/>
                <a:gd name="connsiteX72" fmla="*/ 588169 w 719138"/>
                <a:gd name="connsiteY72" fmla="*/ 1100137 h 1269206"/>
                <a:gd name="connsiteX73" fmla="*/ 611981 w 719138"/>
                <a:gd name="connsiteY73" fmla="*/ 1073944 h 1269206"/>
                <a:gd name="connsiteX74" fmla="*/ 623888 w 719138"/>
                <a:gd name="connsiteY74" fmla="*/ 1057275 h 1269206"/>
                <a:gd name="connsiteX75" fmla="*/ 635794 w 719138"/>
                <a:gd name="connsiteY75" fmla="*/ 1047750 h 1269206"/>
                <a:gd name="connsiteX76" fmla="*/ 640556 w 719138"/>
                <a:gd name="connsiteY76" fmla="*/ 1026319 h 1269206"/>
                <a:gd name="connsiteX77" fmla="*/ 645319 w 719138"/>
                <a:gd name="connsiteY77" fmla="*/ 1019175 h 1269206"/>
                <a:gd name="connsiteX78" fmla="*/ 650081 w 719138"/>
                <a:gd name="connsiteY78" fmla="*/ 1007269 h 1269206"/>
                <a:gd name="connsiteX79" fmla="*/ 654844 w 719138"/>
                <a:gd name="connsiteY79" fmla="*/ 957262 h 1269206"/>
                <a:gd name="connsiteX80" fmla="*/ 657225 w 719138"/>
                <a:gd name="connsiteY80" fmla="*/ 945356 h 1269206"/>
                <a:gd name="connsiteX81" fmla="*/ 664369 w 719138"/>
                <a:gd name="connsiteY81" fmla="*/ 931069 h 1269206"/>
                <a:gd name="connsiteX82" fmla="*/ 669131 w 719138"/>
                <a:gd name="connsiteY82" fmla="*/ 916781 h 1269206"/>
                <a:gd name="connsiteX83" fmla="*/ 671513 w 719138"/>
                <a:gd name="connsiteY83" fmla="*/ 900112 h 1269206"/>
                <a:gd name="connsiteX84" fmla="*/ 676275 w 719138"/>
                <a:gd name="connsiteY84" fmla="*/ 883444 h 1269206"/>
                <a:gd name="connsiteX85" fmla="*/ 671513 w 719138"/>
                <a:gd name="connsiteY85" fmla="*/ 807244 h 1269206"/>
                <a:gd name="connsiteX86" fmla="*/ 673894 w 719138"/>
                <a:gd name="connsiteY86" fmla="*/ 778669 h 1269206"/>
                <a:gd name="connsiteX87" fmla="*/ 678656 w 719138"/>
                <a:gd name="connsiteY87" fmla="*/ 752475 h 1269206"/>
                <a:gd name="connsiteX88" fmla="*/ 685800 w 719138"/>
                <a:gd name="connsiteY88" fmla="*/ 697706 h 1269206"/>
                <a:gd name="connsiteX89" fmla="*/ 688181 w 719138"/>
                <a:gd name="connsiteY89" fmla="*/ 676275 h 1269206"/>
                <a:gd name="connsiteX90" fmla="*/ 692944 w 719138"/>
                <a:gd name="connsiteY90" fmla="*/ 661987 h 1269206"/>
                <a:gd name="connsiteX91" fmla="*/ 695325 w 719138"/>
                <a:gd name="connsiteY91" fmla="*/ 640556 h 1269206"/>
                <a:gd name="connsiteX92" fmla="*/ 700088 w 719138"/>
                <a:gd name="connsiteY92" fmla="*/ 626269 h 1269206"/>
                <a:gd name="connsiteX93" fmla="*/ 704850 w 719138"/>
                <a:gd name="connsiteY93" fmla="*/ 607219 h 1269206"/>
                <a:gd name="connsiteX94" fmla="*/ 707231 w 719138"/>
                <a:gd name="connsiteY94" fmla="*/ 585787 h 1269206"/>
                <a:gd name="connsiteX95" fmla="*/ 714375 w 719138"/>
                <a:gd name="connsiteY95" fmla="*/ 535781 h 1269206"/>
                <a:gd name="connsiteX96" fmla="*/ 719138 w 719138"/>
                <a:gd name="connsiteY96" fmla="*/ 476250 h 1269206"/>
                <a:gd name="connsiteX97" fmla="*/ 714375 w 719138"/>
                <a:gd name="connsiteY97" fmla="*/ 309562 h 1269206"/>
                <a:gd name="connsiteX98" fmla="*/ 711994 w 719138"/>
                <a:gd name="connsiteY98" fmla="*/ 297656 h 1269206"/>
                <a:gd name="connsiteX99" fmla="*/ 709613 w 719138"/>
                <a:gd name="connsiteY99" fmla="*/ 276225 h 1269206"/>
                <a:gd name="connsiteX100" fmla="*/ 704850 w 719138"/>
                <a:gd name="connsiteY100" fmla="*/ 264319 h 1269206"/>
                <a:gd name="connsiteX101" fmla="*/ 690563 w 719138"/>
                <a:gd name="connsiteY101" fmla="*/ 233362 h 1269206"/>
                <a:gd name="connsiteX102" fmla="*/ 688181 w 719138"/>
                <a:gd name="connsiteY102" fmla="*/ 221456 h 1269206"/>
                <a:gd name="connsiteX103" fmla="*/ 683419 w 719138"/>
                <a:gd name="connsiteY103" fmla="*/ 214312 h 1269206"/>
                <a:gd name="connsiteX104" fmla="*/ 678656 w 719138"/>
                <a:gd name="connsiteY104" fmla="*/ 176212 h 1269206"/>
                <a:gd name="connsiteX105" fmla="*/ 669131 w 719138"/>
                <a:gd name="connsiteY105" fmla="*/ 159544 h 1269206"/>
                <a:gd name="connsiteX106" fmla="*/ 664369 w 719138"/>
                <a:gd name="connsiteY106" fmla="*/ 145256 h 1269206"/>
                <a:gd name="connsiteX107" fmla="*/ 642938 w 719138"/>
                <a:gd name="connsiteY107" fmla="*/ 126206 h 1269206"/>
                <a:gd name="connsiteX108" fmla="*/ 616744 w 719138"/>
                <a:gd name="connsiteY108" fmla="*/ 92869 h 126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719138" h="1269206">
                  <a:moveTo>
                    <a:pt x="616744" y="92869"/>
                  </a:moveTo>
                  <a:lnTo>
                    <a:pt x="616744" y="92869"/>
                  </a:lnTo>
                  <a:cubicBezTo>
                    <a:pt x="611188" y="88106"/>
                    <a:pt x="606621" y="81854"/>
                    <a:pt x="600075" y="78581"/>
                  </a:cubicBezTo>
                  <a:cubicBezTo>
                    <a:pt x="593530" y="75308"/>
                    <a:pt x="583819" y="78994"/>
                    <a:pt x="578644" y="73819"/>
                  </a:cubicBezTo>
                  <a:cubicBezTo>
                    <a:pt x="563918" y="59093"/>
                    <a:pt x="591188" y="57499"/>
                    <a:pt x="592931" y="57150"/>
                  </a:cubicBezTo>
                  <a:cubicBezTo>
                    <a:pt x="584374" y="22920"/>
                    <a:pt x="600183" y="73963"/>
                    <a:pt x="578644" y="45244"/>
                  </a:cubicBezTo>
                  <a:cubicBezTo>
                    <a:pt x="575276" y="40754"/>
                    <a:pt x="578773" y="33595"/>
                    <a:pt x="576263" y="28575"/>
                  </a:cubicBezTo>
                  <a:cubicBezTo>
                    <a:pt x="574488" y="25025"/>
                    <a:pt x="570184" y="23400"/>
                    <a:pt x="566738" y="21431"/>
                  </a:cubicBezTo>
                  <a:cubicBezTo>
                    <a:pt x="564559" y="20186"/>
                    <a:pt x="562066" y="19486"/>
                    <a:pt x="559594" y="19050"/>
                  </a:cubicBezTo>
                  <a:cubicBezTo>
                    <a:pt x="548539" y="17099"/>
                    <a:pt x="537369" y="15875"/>
                    <a:pt x="526256" y="14287"/>
                  </a:cubicBezTo>
                  <a:cubicBezTo>
                    <a:pt x="482430" y="-322"/>
                    <a:pt x="529321" y="14577"/>
                    <a:pt x="404813" y="7144"/>
                  </a:cubicBezTo>
                  <a:cubicBezTo>
                    <a:pt x="389675" y="6240"/>
                    <a:pt x="374663" y="3842"/>
                    <a:pt x="359569" y="2381"/>
                  </a:cubicBezTo>
                  <a:cubicBezTo>
                    <a:pt x="350055" y="1460"/>
                    <a:pt x="340519" y="794"/>
                    <a:pt x="330994" y="0"/>
                  </a:cubicBezTo>
                  <a:lnTo>
                    <a:pt x="130969" y="2381"/>
                  </a:lnTo>
                  <a:cubicBezTo>
                    <a:pt x="124789" y="2867"/>
                    <a:pt x="122253" y="11353"/>
                    <a:pt x="119063" y="16669"/>
                  </a:cubicBezTo>
                  <a:cubicBezTo>
                    <a:pt x="117379" y="19475"/>
                    <a:pt x="117417" y="23005"/>
                    <a:pt x="116681" y="26194"/>
                  </a:cubicBezTo>
                  <a:cubicBezTo>
                    <a:pt x="115035" y="33324"/>
                    <a:pt x="114233" y="40683"/>
                    <a:pt x="111919" y="47625"/>
                  </a:cubicBezTo>
                  <a:cubicBezTo>
                    <a:pt x="109447" y="55041"/>
                    <a:pt x="105569" y="61912"/>
                    <a:pt x="102394" y="69056"/>
                  </a:cubicBezTo>
                  <a:cubicBezTo>
                    <a:pt x="101600" y="73819"/>
                    <a:pt x="100960" y="78609"/>
                    <a:pt x="100013" y="83344"/>
                  </a:cubicBezTo>
                  <a:cubicBezTo>
                    <a:pt x="98578" y="90520"/>
                    <a:pt x="96391" y="97547"/>
                    <a:pt x="95250" y="104775"/>
                  </a:cubicBezTo>
                  <a:cubicBezTo>
                    <a:pt x="90201" y="136747"/>
                    <a:pt x="97467" y="119393"/>
                    <a:pt x="88106" y="138112"/>
                  </a:cubicBezTo>
                  <a:cubicBezTo>
                    <a:pt x="87312" y="153193"/>
                    <a:pt x="86929" y="168302"/>
                    <a:pt x="85725" y="183356"/>
                  </a:cubicBezTo>
                  <a:cubicBezTo>
                    <a:pt x="84749" y="195560"/>
                    <a:pt x="81853" y="202316"/>
                    <a:pt x="78581" y="214312"/>
                  </a:cubicBezTo>
                  <a:cubicBezTo>
                    <a:pt x="74933" y="227689"/>
                    <a:pt x="72420" y="241344"/>
                    <a:pt x="69056" y="254794"/>
                  </a:cubicBezTo>
                  <a:cubicBezTo>
                    <a:pt x="67469" y="268288"/>
                    <a:pt x="66309" y="281839"/>
                    <a:pt x="64294" y="295275"/>
                  </a:cubicBezTo>
                  <a:cubicBezTo>
                    <a:pt x="63922" y="297757"/>
                    <a:pt x="62190" y="299924"/>
                    <a:pt x="61913" y="302419"/>
                  </a:cubicBezTo>
                  <a:cubicBezTo>
                    <a:pt x="56786" y="348554"/>
                    <a:pt x="64843" y="324854"/>
                    <a:pt x="54769" y="350044"/>
                  </a:cubicBezTo>
                  <a:cubicBezTo>
                    <a:pt x="55563" y="369888"/>
                    <a:pt x="55911" y="389754"/>
                    <a:pt x="57150" y="409575"/>
                  </a:cubicBezTo>
                  <a:cubicBezTo>
                    <a:pt x="57500" y="415177"/>
                    <a:pt x="60598" y="420734"/>
                    <a:pt x="59531" y="426244"/>
                  </a:cubicBezTo>
                  <a:cubicBezTo>
                    <a:pt x="55760" y="445726"/>
                    <a:pt x="48419" y="464344"/>
                    <a:pt x="42863" y="483394"/>
                  </a:cubicBezTo>
                  <a:cubicBezTo>
                    <a:pt x="41191" y="523507"/>
                    <a:pt x="37174" y="634046"/>
                    <a:pt x="33338" y="681037"/>
                  </a:cubicBezTo>
                  <a:cubicBezTo>
                    <a:pt x="32425" y="692225"/>
                    <a:pt x="29950" y="703234"/>
                    <a:pt x="28575" y="714375"/>
                  </a:cubicBezTo>
                  <a:cubicBezTo>
                    <a:pt x="22012" y="767531"/>
                    <a:pt x="14164" y="820561"/>
                    <a:pt x="9525" y="873919"/>
                  </a:cubicBezTo>
                  <a:cubicBezTo>
                    <a:pt x="3927" y="938307"/>
                    <a:pt x="7776" y="910612"/>
                    <a:pt x="0" y="957262"/>
                  </a:cubicBezTo>
                  <a:cubicBezTo>
                    <a:pt x="794" y="974725"/>
                    <a:pt x="1135" y="992214"/>
                    <a:pt x="2381" y="1009650"/>
                  </a:cubicBezTo>
                  <a:cubicBezTo>
                    <a:pt x="2725" y="1014466"/>
                    <a:pt x="4080" y="1019157"/>
                    <a:pt x="4763" y="1023937"/>
                  </a:cubicBezTo>
                  <a:cubicBezTo>
                    <a:pt x="6462" y="1035828"/>
                    <a:pt x="7726" y="1047780"/>
                    <a:pt x="9525" y="1059656"/>
                  </a:cubicBezTo>
                  <a:cubicBezTo>
                    <a:pt x="15822" y="1101214"/>
                    <a:pt x="12307" y="1089433"/>
                    <a:pt x="19050" y="1109662"/>
                  </a:cubicBezTo>
                  <a:cubicBezTo>
                    <a:pt x="19780" y="1117692"/>
                    <a:pt x="18879" y="1152123"/>
                    <a:pt x="26194" y="1169194"/>
                  </a:cubicBezTo>
                  <a:cubicBezTo>
                    <a:pt x="31664" y="1181960"/>
                    <a:pt x="39972" y="1193433"/>
                    <a:pt x="47625" y="1204912"/>
                  </a:cubicBezTo>
                  <a:cubicBezTo>
                    <a:pt x="49213" y="1207293"/>
                    <a:pt x="50007" y="1210468"/>
                    <a:pt x="52388" y="1212056"/>
                  </a:cubicBezTo>
                  <a:cubicBezTo>
                    <a:pt x="54769" y="1213644"/>
                    <a:pt x="57392" y="1214918"/>
                    <a:pt x="59531" y="1216819"/>
                  </a:cubicBezTo>
                  <a:cubicBezTo>
                    <a:pt x="64565" y="1221294"/>
                    <a:pt x="67795" y="1228094"/>
                    <a:pt x="73819" y="1231106"/>
                  </a:cubicBezTo>
                  <a:cubicBezTo>
                    <a:pt x="76994" y="1232694"/>
                    <a:pt x="80504" y="1233739"/>
                    <a:pt x="83344" y="1235869"/>
                  </a:cubicBezTo>
                  <a:cubicBezTo>
                    <a:pt x="86936" y="1238563"/>
                    <a:pt x="89460" y="1242472"/>
                    <a:pt x="92869" y="1245394"/>
                  </a:cubicBezTo>
                  <a:cubicBezTo>
                    <a:pt x="96852" y="1248808"/>
                    <a:pt x="105037" y="1252990"/>
                    <a:pt x="109538" y="1254919"/>
                  </a:cubicBezTo>
                  <a:cubicBezTo>
                    <a:pt x="111845" y="1255908"/>
                    <a:pt x="114436" y="1256178"/>
                    <a:pt x="116681" y="1257300"/>
                  </a:cubicBezTo>
                  <a:cubicBezTo>
                    <a:pt x="119241" y="1258580"/>
                    <a:pt x="121064" y="1261309"/>
                    <a:pt x="123825" y="1262062"/>
                  </a:cubicBezTo>
                  <a:cubicBezTo>
                    <a:pt x="129999" y="1263746"/>
                    <a:pt x="136550" y="1263471"/>
                    <a:pt x="142875" y="1264444"/>
                  </a:cubicBezTo>
                  <a:cubicBezTo>
                    <a:pt x="146875" y="1265059"/>
                    <a:pt x="150769" y="1266290"/>
                    <a:pt x="154781" y="1266825"/>
                  </a:cubicBezTo>
                  <a:cubicBezTo>
                    <a:pt x="162688" y="1267879"/>
                    <a:pt x="170656" y="1268412"/>
                    <a:pt x="178594" y="1269206"/>
                  </a:cubicBezTo>
                  <a:lnTo>
                    <a:pt x="311944" y="1266825"/>
                  </a:lnTo>
                  <a:cubicBezTo>
                    <a:pt x="328946" y="1266249"/>
                    <a:pt x="308856" y="1262747"/>
                    <a:pt x="326231" y="1259681"/>
                  </a:cubicBezTo>
                  <a:cubicBezTo>
                    <a:pt x="337202" y="1257745"/>
                    <a:pt x="348456" y="1258094"/>
                    <a:pt x="359569" y="1257300"/>
                  </a:cubicBezTo>
                  <a:cubicBezTo>
                    <a:pt x="368458" y="1243965"/>
                    <a:pt x="359064" y="1254293"/>
                    <a:pt x="378619" y="1247775"/>
                  </a:cubicBezTo>
                  <a:cubicBezTo>
                    <a:pt x="381334" y="1246870"/>
                    <a:pt x="382974" y="1243656"/>
                    <a:pt x="385763" y="1243012"/>
                  </a:cubicBezTo>
                  <a:cubicBezTo>
                    <a:pt x="393536" y="1241218"/>
                    <a:pt x="401638" y="1241425"/>
                    <a:pt x="409575" y="1240631"/>
                  </a:cubicBezTo>
                  <a:cubicBezTo>
                    <a:pt x="411956" y="1239837"/>
                    <a:pt x="414759" y="1239818"/>
                    <a:pt x="416719" y="1238250"/>
                  </a:cubicBezTo>
                  <a:cubicBezTo>
                    <a:pt x="422081" y="1233960"/>
                    <a:pt x="420087" y="1227458"/>
                    <a:pt x="428625" y="1226344"/>
                  </a:cubicBezTo>
                  <a:cubicBezTo>
                    <a:pt x="444386" y="1224288"/>
                    <a:pt x="460375" y="1224756"/>
                    <a:pt x="476250" y="1223962"/>
                  </a:cubicBezTo>
                  <a:cubicBezTo>
                    <a:pt x="478631" y="1223168"/>
                    <a:pt x="481619" y="1223356"/>
                    <a:pt x="483394" y="1221581"/>
                  </a:cubicBezTo>
                  <a:cubicBezTo>
                    <a:pt x="491614" y="1213361"/>
                    <a:pt x="478757" y="1214657"/>
                    <a:pt x="490538" y="1207294"/>
                  </a:cubicBezTo>
                  <a:cubicBezTo>
                    <a:pt x="494795" y="1204633"/>
                    <a:pt x="504825" y="1202531"/>
                    <a:pt x="504825" y="1202531"/>
                  </a:cubicBezTo>
                  <a:cubicBezTo>
                    <a:pt x="509016" y="1189957"/>
                    <a:pt x="505814" y="1197475"/>
                    <a:pt x="516731" y="1181100"/>
                  </a:cubicBezTo>
                  <a:lnTo>
                    <a:pt x="521494" y="1173956"/>
                  </a:lnTo>
                  <a:cubicBezTo>
                    <a:pt x="522622" y="1169445"/>
                    <a:pt x="524705" y="1158184"/>
                    <a:pt x="528638" y="1154906"/>
                  </a:cubicBezTo>
                  <a:cubicBezTo>
                    <a:pt x="531152" y="1152811"/>
                    <a:pt x="535016" y="1153424"/>
                    <a:pt x="538163" y="1152525"/>
                  </a:cubicBezTo>
                  <a:cubicBezTo>
                    <a:pt x="554790" y="1147775"/>
                    <a:pt x="533520" y="1151828"/>
                    <a:pt x="561975" y="1147762"/>
                  </a:cubicBezTo>
                  <a:cubicBezTo>
                    <a:pt x="564356" y="1145381"/>
                    <a:pt x="567162" y="1143359"/>
                    <a:pt x="569119" y="1140619"/>
                  </a:cubicBezTo>
                  <a:cubicBezTo>
                    <a:pt x="571182" y="1137731"/>
                    <a:pt x="571609" y="1133821"/>
                    <a:pt x="573881" y="1131094"/>
                  </a:cubicBezTo>
                  <a:cubicBezTo>
                    <a:pt x="575713" y="1128895"/>
                    <a:pt x="578644" y="1127919"/>
                    <a:pt x="581025" y="1126331"/>
                  </a:cubicBezTo>
                  <a:cubicBezTo>
                    <a:pt x="582613" y="1123156"/>
                    <a:pt x="584854" y="1120231"/>
                    <a:pt x="585788" y="1116806"/>
                  </a:cubicBezTo>
                  <a:cubicBezTo>
                    <a:pt x="587265" y="1111391"/>
                    <a:pt x="585528" y="1105089"/>
                    <a:pt x="588169" y="1100137"/>
                  </a:cubicBezTo>
                  <a:cubicBezTo>
                    <a:pt x="591252" y="1094356"/>
                    <a:pt x="605178" y="1080747"/>
                    <a:pt x="611981" y="1073944"/>
                  </a:cubicBezTo>
                  <a:cubicBezTo>
                    <a:pt x="616358" y="1060817"/>
                    <a:pt x="611560" y="1071659"/>
                    <a:pt x="623888" y="1057275"/>
                  </a:cubicBezTo>
                  <a:cubicBezTo>
                    <a:pt x="632505" y="1047222"/>
                    <a:pt x="623775" y="1051756"/>
                    <a:pt x="635794" y="1047750"/>
                  </a:cubicBezTo>
                  <a:cubicBezTo>
                    <a:pt x="636708" y="1042264"/>
                    <a:pt x="637625" y="1032181"/>
                    <a:pt x="640556" y="1026319"/>
                  </a:cubicBezTo>
                  <a:cubicBezTo>
                    <a:pt x="641836" y="1023759"/>
                    <a:pt x="644039" y="1021735"/>
                    <a:pt x="645319" y="1019175"/>
                  </a:cubicBezTo>
                  <a:cubicBezTo>
                    <a:pt x="647231" y="1015352"/>
                    <a:pt x="648494" y="1011238"/>
                    <a:pt x="650081" y="1007269"/>
                  </a:cubicBezTo>
                  <a:cubicBezTo>
                    <a:pt x="651669" y="990600"/>
                    <a:pt x="652925" y="973896"/>
                    <a:pt x="654844" y="957262"/>
                  </a:cubicBezTo>
                  <a:cubicBezTo>
                    <a:pt x="655308" y="953241"/>
                    <a:pt x="655842" y="949160"/>
                    <a:pt x="657225" y="945356"/>
                  </a:cubicBezTo>
                  <a:cubicBezTo>
                    <a:pt x="659045" y="940352"/>
                    <a:pt x="662321" y="935984"/>
                    <a:pt x="664369" y="931069"/>
                  </a:cubicBezTo>
                  <a:cubicBezTo>
                    <a:pt x="666300" y="926435"/>
                    <a:pt x="667544" y="921544"/>
                    <a:pt x="669131" y="916781"/>
                  </a:cubicBezTo>
                  <a:cubicBezTo>
                    <a:pt x="669925" y="911225"/>
                    <a:pt x="670337" y="905600"/>
                    <a:pt x="671513" y="900112"/>
                  </a:cubicBezTo>
                  <a:cubicBezTo>
                    <a:pt x="672724" y="894462"/>
                    <a:pt x="676105" y="889220"/>
                    <a:pt x="676275" y="883444"/>
                  </a:cubicBezTo>
                  <a:cubicBezTo>
                    <a:pt x="677703" y="834899"/>
                    <a:pt x="677353" y="836444"/>
                    <a:pt x="671513" y="807244"/>
                  </a:cubicBezTo>
                  <a:cubicBezTo>
                    <a:pt x="672307" y="797719"/>
                    <a:pt x="672658" y="788147"/>
                    <a:pt x="673894" y="778669"/>
                  </a:cubicBezTo>
                  <a:cubicBezTo>
                    <a:pt x="675042" y="769869"/>
                    <a:pt x="677711" y="761299"/>
                    <a:pt x="678656" y="752475"/>
                  </a:cubicBezTo>
                  <a:cubicBezTo>
                    <a:pt x="684572" y="697265"/>
                    <a:pt x="675561" y="728427"/>
                    <a:pt x="685800" y="697706"/>
                  </a:cubicBezTo>
                  <a:cubicBezTo>
                    <a:pt x="686594" y="690562"/>
                    <a:pt x="686771" y="683323"/>
                    <a:pt x="688181" y="676275"/>
                  </a:cubicBezTo>
                  <a:cubicBezTo>
                    <a:pt x="689166" y="671352"/>
                    <a:pt x="691959" y="666910"/>
                    <a:pt x="692944" y="661987"/>
                  </a:cubicBezTo>
                  <a:cubicBezTo>
                    <a:pt x="694354" y="654939"/>
                    <a:pt x="693915" y="647604"/>
                    <a:pt x="695325" y="640556"/>
                  </a:cubicBezTo>
                  <a:cubicBezTo>
                    <a:pt x="696310" y="635633"/>
                    <a:pt x="698709" y="631096"/>
                    <a:pt x="700088" y="626269"/>
                  </a:cubicBezTo>
                  <a:cubicBezTo>
                    <a:pt x="701886" y="619975"/>
                    <a:pt x="703263" y="613569"/>
                    <a:pt x="704850" y="607219"/>
                  </a:cubicBezTo>
                  <a:cubicBezTo>
                    <a:pt x="705644" y="600075"/>
                    <a:pt x="706281" y="592912"/>
                    <a:pt x="707231" y="585787"/>
                  </a:cubicBezTo>
                  <a:cubicBezTo>
                    <a:pt x="709456" y="569097"/>
                    <a:pt x="712555" y="552520"/>
                    <a:pt x="714375" y="535781"/>
                  </a:cubicBezTo>
                  <a:cubicBezTo>
                    <a:pt x="716526" y="515991"/>
                    <a:pt x="717550" y="496094"/>
                    <a:pt x="719138" y="476250"/>
                  </a:cubicBezTo>
                  <a:cubicBezTo>
                    <a:pt x="717550" y="420687"/>
                    <a:pt x="716597" y="365103"/>
                    <a:pt x="714375" y="309562"/>
                  </a:cubicBezTo>
                  <a:cubicBezTo>
                    <a:pt x="714213" y="305518"/>
                    <a:pt x="712566" y="301663"/>
                    <a:pt x="711994" y="297656"/>
                  </a:cubicBezTo>
                  <a:cubicBezTo>
                    <a:pt x="710978" y="290541"/>
                    <a:pt x="711119" y="283253"/>
                    <a:pt x="709613" y="276225"/>
                  </a:cubicBezTo>
                  <a:cubicBezTo>
                    <a:pt x="708717" y="272045"/>
                    <a:pt x="706586" y="268225"/>
                    <a:pt x="704850" y="264319"/>
                  </a:cubicBezTo>
                  <a:cubicBezTo>
                    <a:pt x="700234" y="253934"/>
                    <a:pt x="695325" y="243681"/>
                    <a:pt x="690563" y="233362"/>
                  </a:cubicBezTo>
                  <a:cubicBezTo>
                    <a:pt x="689769" y="229393"/>
                    <a:pt x="689602" y="225246"/>
                    <a:pt x="688181" y="221456"/>
                  </a:cubicBezTo>
                  <a:cubicBezTo>
                    <a:pt x="687176" y="218776"/>
                    <a:pt x="684062" y="217101"/>
                    <a:pt x="683419" y="214312"/>
                  </a:cubicBezTo>
                  <a:cubicBezTo>
                    <a:pt x="680605" y="202116"/>
                    <a:pt x="682321" y="188429"/>
                    <a:pt x="678656" y="176212"/>
                  </a:cubicBezTo>
                  <a:cubicBezTo>
                    <a:pt x="677007" y="170715"/>
                    <a:pt x="672322" y="164330"/>
                    <a:pt x="669131" y="159544"/>
                  </a:cubicBezTo>
                  <a:cubicBezTo>
                    <a:pt x="667544" y="154781"/>
                    <a:pt x="667675" y="149034"/>
                    <a:pt x="664369" y="145256"/>
                  </a:cubicBezTo>
                  <a:cubicBezTo>
                    <a:pt x="656032" y="135727"/>
                    <a:pt x="642938" y="147587"/>
                    <a:pt x="642938" y="126206"/>
                  </a:cubicBezTo>
                  <a:lnTo>
                    <a:pt x="616744" y="92869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995A4C-252E-4330-B980-039F85F4123F}"/>
              </a:ext>
            </a:extLst>
          </p:cNvPr>
          <p:cNvGrpSpPr/>
          <p:nvPr/>
        </p:nvGrpSpPr>
        <p:grpSpPr>
          <a:xfrm>
            <a:off x="10751056" y="1715241"/>
            <a:ext cx="1603318" cy="791059"/>
            <a:chOff x="11158917" y="1603852"/>
            <a:chExt cx="1603318" cy="791059"/>
          </a:xfrm>
        </p:grpSpPr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D7CFD5BF-1685-4C7C-83D4-2862AA81669A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B89059F-4F1C-4A7A-8959-D91F735CFC49}"/>
                    </a:ext>
                  </a:extLst>
                </p:cNvPr>
                <p:cNvSpPr txBox="1"/>
                <p:nvPr/>
              </p:nvSpPr>
              <p:spPr>
                <a:xfrm>
                  <a:off x="11258656" y="1927202"/>
                  <a:ext cx="1503579" cy="467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B89059F-4F1C-4A7A-8959-D91F735CFC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8656" y="1927202"/>
                  <a:ext cx="1503579" cy="467709"/>
                </a:xfrm>
                <a:prstGeom prst="rect">
                  <a:avLst/>
                </a:prstGeom>
                <a:blipFill>
                  <a:blip r:embed="rId11"/>
                  <a:stretch>
                    <a:fillRect l="-12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608DA6A-886F-4F97-84F1-9362C4562BEE}"/>
              </a:ext>
            </a:extLst>
          </p:cNvPr>
          <p:cNvGrpSpPr/>
          <p:nvPr/>
        </p:nvGrpSpPr>
        <p:grpSpPr>
          <a:xfrm>
            <a:off x="10591845" y="3694097"/>
            <a:ext cx="1503579" cy="779375"/>
            <a:chOff x="11046252" y="1603852"/>
            <a:chExt cx="1503579" cy="779375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3C0726DF-751F-48F9-A087-A2DEED11D50B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33A7072-902E-439C-ADB5-E7382EFBCD6B}"/>
                    </a:ext>
                  </a:extLst>
                </p:cNvPr>
                <p:cNvSpPr txBox="1"/>
                <p:nvPr/>
              </p:nvSpPr>
              <p:spPr>
                <a:xfrm>
                  <a:off x="11046252" y="1915518"/>
                  <a:ext cx="1503579" cy="467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U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33A7072-902E-439C-ADB5-E7382EFBCD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6252" y="1915518"/>
                  <a:ext cx="1503579" cy="467709"/>
                </a:xfrm>
                <a:prstGeom prst="rect">
                  <a:avLst/>
                </a:prstGeom>
                <a:blipFill>
                  <a:blip r:embed="rId12"/>
                  <a:stretch>
                    <a:fillRect l="-6504" t="-1039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6ADEB9B-21C4-4BE0-8D86-BCE812F44B8B}"/>
              </a:ext>
            </a:extLst>
          </p:cNvPr>
          <p:cNvGrpSpPr/>
          <p:nvPr/>
        </p:nvGrpSpPr>
        <p:grpSpPr>
          <a:xfrm>
            <a:off x="8179012" y="827654"/>
            <a:ext cx="2197479" cy="515269"/>
            <a:chOff x="11158917" y="1603852"/>
            <a:chExt cx="2197479" cy="515269"/>
          </a:xfrm>
        </p:grpSpPr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519C88D7-E837-4213-973D-23154D248AA2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DB6695F-95D5-4447-97DB-ABF342D644B6}"/>
                    </a:ext>
                  </a:extLst>
                </p:cNvPr>
                <p:cNvSpPr txBox="1"/>
                <p:nvPr/>
              </p:nvSpPr>
              <p:spPr>
                <a:xfrm>
                  <a:off x="11573150" y="1603852"/>
                  <a:ext cx="1783246" cy="515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p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DB6695F-95D5-4447-97DB-ABF342D644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3150" y="1603852"/>
                  <a:ext cx="1783246" cy="515269"/>
                </a:xfrm>
                <a:prstGeom prst="rect">
                  <a:avLst/>
                </a:prstGeom>
                <a:blipFill>
                  <a:blip r:embed="rId13"/>
                  <a:stretch>
                    <a:fillRect l="-1027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F611155-EB11-4EA6-AD9F-D173A4BD4BCF}"/>
              </a:ext>
            </a:extLst>
          </p:cNvPr>
          <p:cNvSpPr/>
          <p:nvPr/>
        </p:nvSpPr>
        <p:spPr>
          <a:xfrm>
            <a:off x="2806389" y="3021362"/>
            <a:ext cx="2805899" cy="1835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AF1720-B0D7-4B82-8EA2-6BD92CBB2A75}"/>
              </a:ext>
            </a:extLst>
          </p:cNvPr>
          <p:cNvSpPr/>
          <p:nvPr/>
        </p:nvSpPr>
        <p:spPr>
          <a:xfrm>
            <a:off x="1223132" y="2293542"/>
            <a:ext cx="5181558" cy="3439789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3A252A-D2BA-43E0-BC2F-A8DBB2209052}"/>
              </a:ext>
            </a:extLst>
          </p:cNvPr>
          <p:cNvGrpSpPr/>
          <p:nvPr/>
        </p:nvGrpSpPr>
        <p:grpSpPr>
          <a:xfrm>
            <a:off x="1311544" y="3138433"/>
            <a:ext cx="4484880" cy="2082676"/>
            <a:chOff x="-856664" y="4158587"/>
            <a:chExt cx="4484880" cy="208267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7EFFE44-9FBE-43E5-B007-8B34C85DCD28}"/>
                </a:ext>
              </a:extLst>
            </p:cNvPr>
            <p:cNvSpPr/>
            <p:nvPr/>
          </p:nvSpPr>
          <p:spPr>
            <a:xfrm rot="919946">
              <a:off x="-856664" y="4158587"/>
              <a:ext cx="4484880" cy="20826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itle 1">
                  <a:extLst>
                    <a:ext uri="{FF2B5EF4-FFF2-40B4-BE49-F238E27FC236}">
                      <a16:creationId xmlns:a16="http://schemas.microsoft.com/office/drawing/2014/main" id="{2A3D8C52-D9FF-4592-A70E-49038E0F766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900000">
                  <a:off x="1662739" y="4541106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𝑵𝑷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27" name="Title 1">
                  <a:extLst>
                    <a:ext uri="{FF2B5EF4-FFF2-40B4-BE49-F238E27FC236}">
                      <a16:creationId xmlns:a16="http://schemas.microsoft.com/office/drawing/2014/main" id="{2A3D8C52-D9FF-4592-A70E-49038E0F76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00000">
                  <a:off x="1662739" y="4541106"/>
                  <a:ext cx="1706880" cy="80010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A893B0-D229-47FE-9C16-BD234CD01B65}"/>
              </a:ext>
            </a:extLst>
          </p:cNvPr>
          <p:cNvGrpSpPr/>
          <p:nvPr/>
        </p:nvGrpSpPr>
        <p:grpSpPr>
          <a:xfrm>
            <a:off x="3705225" y="4263012"/>
            <a:ext cx="1858323" cy="938902"/>
            <a:chOff x="6245957" y="6803551"/>
            <a:chExt cx="1743471" cy="9389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E882D6B-FC71-43AA-A03C-4A5524F5AB88}"/>
                </a:ext>
              </a:extLst>
            </p:cNvPr>
            <p:cNvSpPr/>
            <p:nvPr/>
          </p:nvSpPr>
          <p:spPr>
            <a:xfrm>
              <a:off x="6245957" y="6803551"/>
              <a:ext cx="1658863" cy="93890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itle 1">
                  <a:extLst>
                    <a:ext uri="{FF2B5EF4-FFF2-40B4-BE49-F238E27FC236}">
                      <a16:creationId xmlns:a16="http://schemas.microsoft.com/office/drawing/2014/main" id="{368D051C-1ECD-4F13-8654-2779FAA9FA2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1800000">
                  <a:off x="6282548" y="6834222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𝑵𝑷𝑪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28" name="Title 1">
                  <a:extLst>
                    <a:ext uri="{FF2B5EF4-FFF2-40B4-BE49-F238E27FC236}">
                      <a16:creationId xmlns:a16="http://schemas.microsoft.com/office/drawing/2014/main" id="{368D051C-1ECD-4F13-8654-2779FAA9FA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0000">
                  <a:off x="6282548" y="6834222"/>
                  <a:ext cx="1706880" cy="80010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29696B-2121-46B5-BF32-F81B2B223D7F}"/>
              </a:ext>
            </a:extLst>
          </p:cNvPr>
          <p:cNvGrpSpPr/>
          <p:nvPr/>
        </p:nvGrpSpPr>
        <p:grpSpPr>
          <a:xfrm>
            <a:off x="1621457" y="3213551"/>
            <a:ext cx="2636520" cy="1531620"/>
            <a:chOff x="1866900" y="3136456"/>
            <a:chExt cx="2636520" cy="15316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BA60629-AFF3-4CF9-AD81-23E4D8F606B0}"/>
                </a:ext>
              </a:extLst>
            </p:cNvPr>
            <p:cNvSpPr/>
            <p:nvPr/>
          </p:nvSpPr>
          <p:spPr>
            <a:xfrm>
              <a:off x="1866900" y="3136456"/>
              <a:ext cx="2567940" cy="15316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itle 1">
                  <a:extLst>
                    <a:ext uri="{FF2B5EF4-FFF2-40B4-BE49-F238E27FC236}">
                      <a16:creationId xmlns:a16="http://schemas.microsoft.com/office/drawing/2014/main" id="{2FC1FAEC-1A2B-40FC-A67E-85CA853A6FF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796540" y="3281236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7" name="Title 1">
                  <a:extLst>
                    <a:ext uri="{FF2B5EF4-FFF2-40B4-BE49-F238E27FC236}">
                      <a16:creationId xmlns:a16="http://schemas.microsoft.com/office/drawing/2014/main" id="{2FC1FAEC-1A2B-40FC-A67E-85CA853A6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6540" y="3281236"/>
                  <a:ext cx="1706880" cy="8001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2407F9-ECB7-4811-B742-AE7A1E54A826}"/>
              </a:ext>
            </a:extLst>
          </p:cNvPr>
          <p:cNvGrpSpPr/>
          <p:nvPr/>
        </p:nvGrpSpPr>
        <p:grpSpPr>
          <a:xfrm>
            <a:off x="1994649" y="3646361"/>
            <a:ext cx="1917812" cy="467709"/>
            <a:chOff x="11158917" y="1603852"/>
            <a:chExt cx="1917812" cy="467709"/>
          </a:xfrm>
        </p:grpSpPr>
        <p:sp>
          <p:nvSpPr>
            <p:cNvPr id="55" name="Star: 5 Points 54">
              <a:extLst>
                <a:ext uri="{FF2B5EF4-FFF2-40B4-BE49-F238E27FC236}">
                  <a16:creationId xmlns:a16="http://schemas.microsoft.com/office/drawing/2014/main" id="{A8A13B5F-00E9-4968-9E8F-8E09D2D7C3EC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A8699B2-FB5C-433D-B9A8-318EC77A9214}"/>
                    </a:ext>
                  </a:extLst>
                </p:cNvPr>
                <p:cNvSpPr txBox="1"/>
                <p:nvPr/>
              </p:nvSpPr>
              <p:spPr>
                <a:xfrm>
                  <a:off x="11573150" y="1603852"/>
                  <a:ext cx="1503579" cy="467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𝑆𝐴𝑇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A8699B2-FB5C-433D-B9A8-318EC77A92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3150" y="1603852"/>
                  <a:ext cx="1503579" cy="467709"/>
                </a:xfrm>
                <a:prstGeom prst="rect">
                  <a:avLst/>
                </a:prstGeom>
                <a:blipFill>
                  <a:blip r:embed="rId19"/>
                  <a:stretch>
                    <a:fillRect l="-8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itle 1">
                <a:extLst>
                  <a:ext uri="{FF2B5EF4-FFF2-40B4-BE49-F238E27FC236}">
                    <a16:creationId xmlns:a16="http://schemas.microsoft.com/office/drawing/2014/main" id="{D3E26056-A3A1-4E83-9C48-1CFE5914EC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6467" y="2506133"/>
                <a:ext cx="1706880" cy="8001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𝑩𝑷𝑷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itle 1">
                <a:extLst>
                  <a:ext uri="{FF2B5EF4-FFF2-40B4-BE49-F238E27FC236}">
                    <a16:creationId xmlns:a16="http://schemas.microsoft.com/office/drawing/2014/main" id="{D3E26056-A3A1-4E83-9C48-1CFE5914E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467" y="2506133"/>
                <a:ext cx="1706880" cy="8001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03A16C70-DE97-466B-8AB7-68426CE7F0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9912" y="2550494"/>
                <a:ext cx="1510116" cy="77426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𝑬𝑿𝑷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7" name="Title 1">
                <a:extLst>
                  <a:ext uri="{FF2B5EF4-FFF2-40B4-BE49-F238E27FC236}">
                    <a16:creationId xmlns:a16="http://schemas.microsoft.com/office/drawing/2014/main" id="{03A16C70-DE97-466B-8AB7-68426CE7F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912" y="2550494"/>
                <a:ext cx="1510116" cy="7742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EE43B03F-4AE3-4F83-8949-A3EE9D39EC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6542" y="2534708"/>
                <a:ext cx="1706880" cy="8001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EE43B03F-4AE3-4F83-8949-A3EE9D39E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542" y="2534708"/>
                <a:ext cx="1706880" cy="80010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90EFB827-B824-479F-90F2-F08ABC966D37}"/>
              </a:ext>
            </a:extLst>
          </p:cNvPr>
          <p:cNvGrpSpPr/>
          <p:nvPr/>
        </p:nvGrpSpPr>
        <p:grpSpPr>
          <a:xfrm>
            <a:off x="5055709" y="4370902"/>
            <a:ext cx="1666753" cy="700793"/>
            <a:chOff x="11158917" y="1603852"/>
            <a:chExt cx="1666753" cy="700793"/>
          </a:xfrm>
        </p:grpSpPr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03D0C619-CB16-4080-A2D1-41C6031FD7DB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B2715B5-8D43-4262-9D73-9E3CAA7F6E7F}"/>
                    </a:ext>
                  </a:extLst>
                </p:cNvPr>
                <p:cNvSpPr txBox="1"/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𝑆𝐴𝑇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B2715B5-8D43-4262-9D73-9E3CAA7F6E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382405-0081-47F0-8290-2C19A2F20FC6}"/>
              </a:ext>
            </a:extLst>
          </p:cNvPr>
          <p:cNvGrpSpPr/>
          <p:nvPr/>
        </p:nvGrpSpPr>
        <p:grpSpPr>
          <a:xfrm>
            <a:off x="3099418" y="4735006"/>
            <a:ext cx="1503579" cy="769118"/>
            <a:chOff x="11015984" y="1603852"/>
            <a:chExt cx="1503579" cy="769118"/>
          </a:xfrm>
        </p:grpSpPr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A8E136CE-61A7-4F77-A72E-75A6CAC7AA9E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33C20B2-7BDD-476C-A2D8-FFA0479CD940}"/>
                    </a:ext>
                  </a:extLst>
                </p:cNvPr>
                <p:cNvSpPr txBox="1"/>
                <p:nvPr/>
              </p:nvSpPr>
              <p:spPr>
                <a:xfrm>
                  <a:off x="11015984" y="1911305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𝐹𝐴𝐶𝑇𝑂𝑅𝐼𝑁𝐺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33C20B2-7BDD-476C-A2D8-FFA0479CD9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5984" y="1911305"/>
                  <a:ext cx="1503579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810" r="-25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30E6F0EC-04C9-4C3D-98F4-6836A228CAE0}"/>
              </a:ext>
            </a:extLst>
          </p:cNvPr>
          <p:cNvSpPr txBox="1"/>
          <p:nvPr/>
        </p:nvSpPr>
        <p:spPr>
          <a:xfrm>
            <a:off x="839132" y="6302354"/>
            <a:ext cx="808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Unknown but believed false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2BF5A8-E89C-45B7-A534-0198A41583AF}"/>
              </a:ext>
            </a:extLst>
          </p:cNvPr>
          <p:cNvGrpSpPr/>
          <p:nvPr/>
        </p:nvGrpSpPr>
        <p:grpSpPr>
          <a:xfrm>
            <a:off x="4586289" y="3085968"/>
            <a:ext cx="2456077" cy="461665"/>
            <a:chOff x="8364832" y="2353240"/>
            <a:chExt cx="2456077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289FF42-8D21-4E76-9D13-819BEBB420EE}"/>
                    </a:ext>
                  </a:extLst>
                </p:cNvPr>
                <p:cNvSpPr txBox="1"/>
                <p:nvPr/>
              </p:nvSpPr>
              <p:spPr>
                <a:xfrm>
                  <a:off x="8732302" y="2353240"/>
                  <a:ext cx="20886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289FF42-8D21-4E76-9D13-819BEBB420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2302" y="2353240"/>
                  <a:ext cx="2088607" cy="461665"/>
                </a:xfrm>
                <a:prstGeom prst="rect">
                  <a:avLst/>
                </a:prstGeom>
                <a:blipFill>
                  <a:blip r:embed="rId23"/>
                  <a:stretch>
                    <a:fillRect l="-877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Star: 5 Points 51">
              <a:extLst>
                <a:ext uri="{FF2B5EF4-FFF2-40B4-BE49-F238E27FC236}">
                  <a16:creationId xmlns:a16="http://schemas.microsoft.com/office/drawing/2014/main" id="{13BBD077-596A-44B8-83CE-F3FB13CE99A5}"/>
                </a:ext>
              </a:extLst>
            </p:cNvPr>
            <p:cNvSpPr/>
            <p:nvPr/>
          </p:nvSpPr>
          <p:spPr>
            <a:xfrm>
              <a:off x="8364832" y="2395461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5190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CA6872-6174-4C71-A4DE-920BE42F2123}"/>
              </a:ext>
            </a:extLst>
          </p:cNvPr>
          <p:cNvSpPr txBox="1"/>
          <p:nvPr/>
        </p:nvSpPr>
        <p:spPr>
          <a:xfrm>
            <a:off x="2796540" y="3410708"/>
            <a:ext cx="81256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Functions with unbounded input lengths: </a:t>
            </a:r>
            <a:br>
              <a:rPr lang="en-US" sz="2800" dirty="0"/>
            </a:br>
            <a:r>
              <a:rPr lang="en-US" sz="2800" dirty="0"/>
              <a:t>inclusion diagram – not to scale!!</a:t>
            </a:r>
          </a:p>
          <a:p>
            <a:br>
              <a:rPr lang="en-US" sz="2800" dirty="0"/>
            </a:br>
            <a:r>
              <a:rPr lang="en-US" sz="2800" dirty="0"/>
              <a:t>Some classes might “collapse” to one another.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4E19A1-8F14-46FD-A0E4-A6252977E889}"/>
              </a:ext>
            </a:extLst>
          </p:cNvPr>
          <p:cNvGrpSpPr/>
          <p:nvPr/>
        </p:nvGrpSpPr>
        <p:grpSpPr>
          <a:xfrm>
            <a:off x="0" y="-109649"/>
            <a:ext cx="12708090" cy="7268601"/>
            <a:chOff x="-123267" y="-349126"/>
            <a:chExt cx="12708090" cy="69476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B46844-4CCB-4E48-8E3E-573B18820282}"/>
                </a:ext>
              </a:extLst>
            </p:cNvPr>
            <p:cNvSpPr/>
            <p:nvPr/>
          </p:nvSpPr>
          <p:spPr>
            <a:xfrm>
              <a:off x="-123267" y="-329067"/>
              <a:ext cx="12708090" cy="6927575"/>
            </a:xfrm>
            <a:prstGeom prst="rect">
              <a:avLst/>
            </a:prstGeom>
            <a:pattFill prst="pct80">
              <a:fgClr>
                <a:schemeClr val="accent3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itle 1">
                  <a:extLst>
                    <a:ext uri="{FF2B5EF4-FFF2-40B4-BE49-F238E27FC236}">
                      <a16:creationId xmlns:a16="http://schemas.microsoft.com/office/drawing/2014/main" id="{F3CB25B2-512A-4D99-A730-35143BFFF43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072" y="-349126"/>
                  <a:ext cx="6620746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3600" b="1" dirty="0"/>
                    <a:t>All functions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0" name="Title 1">
                  <a:extLst>
                    <a:ext uri="{FF2B5EF4-FFF2-40B4-BE49-F238E27FC236}">
                      <a16:creationId xmlns:a16="http://schemas.microsoft.com/office/drawing/2014/main" id="{F3CB25B2-512A-4D99-A730-35143BFFF4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2" y="-349126"/>
                  <a:ext cx="6620746" cy="800100"/>
                </a:xfrm>
                <a:prstGeom prst="rect">
                  <a:avLst/>
                </a:prstGeom>
                <a:blipFill>
                  <a:blip r:embed="rId2"/>
                  <a:stretch>
                    <a:fillRect l="-2762" t="-2920" b="-131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B7ADA5F-B4B3-40B8-85DB-21C9840A8503}"/>
              </a:ext>
            </a:extLst>
          </p:cNvPr>
          <p:cNvGrpSpPr/>
          <p:nvPr/>
        </p:nvGrpSpPr>
        <p:grpSpPr>
          <a:xfrm>
            <a:off x="59019" y="605947"/>
            <a:ext cx="10568941" cy="5867982"/>
            <a:chOff x="-243841" y="764816"/>
            <a:chExt cx="10568941" cy="586798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FD068B-9175-48EC-B2F3-055A7212D429}"/>
                </a:ext>
              </a:extLst>
            </p:cNvPr>
            <p:cNvSpPr/>
            <p:nvPr/>
          </p:nvSpPr>
          <p:spPr>
            <a:xfrm>
              <a:off x="-243841" y="764816"/>
              <a:ext cx="10568941" cy="58679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itle 1">
                  <a:extLst>
                    <a:ext uri="{FF2B5EF4-FFF2-40B4-BE49-F238E27FC236}">
                      <a16:creationId xmlns:a16="http://schemas.microsoft.com/office/drawing/2014/main" id="{E5716E19-93E9-4F87-870B-E6F3426E5A3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072" y="790831"/>
                  <a:ext cx="6620746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a14:m>
                  <a:r>
                    <a:rPr lang="en-US" sz="3600" b="1" dirty="0"/>
                    <a:t> Computable functions</a:t>
                  </a:r>
                </a:p>
              </p:txBody>
            </p:sp>
          </mc:Choice>
          <mc:Fallback xmlns="">
            <p:sp>
              <p:nvSpPr>
                <p:cNvPr id="24" name="Title 1">
                  <a:extLst>
                    <a:ext uri="{FF2B5EF4-FFF2-40B4-BE49-F238E27FC236}">
                      <a16:creationId xmlns:a16="http://schemas.microsoft.com/office/drawing/2014/main" id="{E5716E19-93E9-4F87-870B-E6F3426E5A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2" y="790831"/>
                  <a:ext cx="6620746" cy="800100"/>
                </a:xfrm>
                <a:prstGeom prst="rect">
                  <a:avLst/>
                </a:prstGeom>
                <a:blipFill>
                  <a:blip r:embed="rId3"/>
                  <a:stretch>
                    <a:fillRect t="-5344" b="-152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64DE1A0-8E5A-4866-B2F9-8F7F52C6AD2C}"/>
              </a:ext>
            </a:extLst>
          </p:cNvPr>
          <p:cNvGrpSpPr/>
          <p:nvPr/>
        </p:nvGrpSpPr>
        <p:grpSpPr>
          <a:xfrm>
            <a:off x="83002" y="1608329"/>
            <a:ext cx="9401866" cy="4705605"/>
            <a:chOff x="83002" y="1608329"/>
            <a:chExt cx="9401866" cy="47056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611155-EB11-4EA6-AD9F-D173A4BD4BCF}"/>
                </a:ext>
              </a:extLst>
            </p:cNvPr>
            <p:cNvSpPr/>
            <p:nvPr/>
          </p:nvSpPr>
          <p:spPr>
            <a:xfrm>
              <a:off x="83002" y="1665734"/>
              <a:ext cx="9401866" cy="464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itle 1">
                  <a:extLst>
                    <a:ext uri="{FF2B5EF4-FFF2-40B4-BE49-F238E27FC236}">
                      <a16:creationId xmlns:a16="http://schemas.microsoft.com/office/drawing/2014/main" id="{03A16C70-DE97-466B-8AB7-68426CE7F05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30778" y="1608329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𝑬𝑿𝑷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17" name="Title 1">
                  <a:extLst>
                    <a:ext uri="{FF2B5EF4-FFF2-40B4-BE49-F238E27FC236}">
                      <a16:creationId xmlns:a16="http://schemas.microsoft.com/office/drawing/2014/main" id="{03A16C70-DE97-466B-8AB7-68426CE7F0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0778" y="1608329"/>
                  <a:ext cx="1706880" cy="8001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DF7C53-9606-48AA-B8D0-C2E80A9FAB95}"/>
              </a:ext>
            </a:extLst>
          </p:cNvPr>
          <p:cNvGrpSpPr/>
          <p:nvPr/>
        </p:nvGrpSpPr>
        <p:grpSpPr>
          <a:xfrm>
            <a:off x="1363701" y="2344746"/>
            <a:ext cx="10177913" cy="3184385"/>
            <a:chOff x="1304846" y="1821568"/>
            <a:chExt cx="10177913" cy="318438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7D8184-0A6C-4222-A193-1CAFCA651E83}"/>
                </a:ext>
              </a:extLst>
            </p:cNvPr>
            <p:cNvSpPr/>
            <p:nvPr/>
          </p:nvSpPr>
          <p:spPr>
            <a:xfrm>
              <a:off x="1304846" y="1821568"/>
              <a:ext cx="5671070" cy="3184385"/>
            </a:xfrm>
            <a:prstGeom prst="ellipse">
              <a:avLst/>
            </a:prstGeom>
            <a:solidFill>
              <a:srgbClr val="CC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itle 1">
                  <a:extLst>
                    <a:ext uri="{FF2B5EF4-FFF2-40B4-BE49-F238E27FC236}">
                      <a16:creationId xmlns:a16="http://schemas.microsoft.com/office/drawing/2014/main" id="{31CC5542-AE3A-4152-9CB8-0965CEF52B3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870643" y="1966676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𝒑𝒐𝒍𝒚</m:t>
                            </m:r>
                          </m:sub>
                        </m:sSub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11" name="Title 1">
                  <a:extLst>
                    <a:ext uri="{FF2B5EF4-FFF2-40B4-BE49-F238E27FC236}">
                      <a16:creationId xmlns:a16="http://schemas.microsoft.com/office/drawing/2014/main" id="{31CC5542-AE3A-4152-9CB8-0965CEF52B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643" y="1966676"/>
                  <a:ext cx="1706880" cy="8001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92E58A8B-0E4C-4A41-A773-53553E570E77}"/>
                </a:ext>
              </a:extLst>
            </p:cNvPr>
            <p:cNvSpPr/>
            <p:nvPr/>
          </p:nvSpPr>
          <p:spPr>
            <a:xfrm rot="5400000">
              <a:off x="8474606" y="912233"/>
              <a:ext cx="1147127" cy="4869179"/>
            </a:xfrm>
            <a:prstGeom prst="triangle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3C3288-336B-48D8-AA4D-33E5D4F59137}"/>
                </a:ext>
              </a:extLst>
            </p:cNvPr>
            <p:cNvSpPr/>
            <p:nvPr/>
          </p:nvSpPr>
          <p:spPr>
            <a:xfrm>
              <a:off x="6117394" y="2725376"/>
              <a:ext cx="719138" cy="1269206"/>
            </a:xfrm>
            <a:custGeom>
              <a:avLst/>
              <a:gdLst>
                <a:gd name="connsiteX0" fmla="*/ 616744 w 719138"/>
                <a:gd name="connsiteY0" fmla="*/ 92869 h 1269206"/>
                <a:gd name="connsiteX1" fmla="*/ 616744 w 719138"/>
                <a:gd name="connsiteY1" fmla="*/ 92869 h 1269206"/>
                <a:gd name="connsiteX2" fmla="*/ 600075 w 719138"/>
                <a:gd name="connsiteY2" fmla="*/ 78581 h 1269206"/>
                <a:gd name="connsiteX3" fmla="*/ 578644 w 719138"/>
                <a:gd name="connsiteY3" fmla="*/ 73819 h 1269206"/>
                <a:gd name="connsiteX4" fmla="*/ 592931 w 719138"/>
                <a:gd name="connsiteY4" fmla="*/ 57150 h 1269206"/>
                <a:gd name="connsiteX5" fmla="*/ 578644 w 719138"/>
                <a:gd name="connsiteY5" fmla="*/ 45244 h 1269206"/>
                <a:gd name="connsiteX6" fmla="*/ 576263 w 719138"/>
                <a:gd name="connsiteY6" fmla="*/ 28575 h 1269206"/>
                <a:gd name="connsiteX7" fmla="*/ 566738 w 719138"/>
                <a:gd name="connsiteY7" fmla="*/ 21431 h 1269206"/>
                <a:gd name="connsiteX8" fmla="*/ 559594 w 719138"/>
                <a:gd name="connsiteY8" fmla="*/ 19050 h 1269206"/>
                <a:gd name="connsiteX9" fmla="*/ 526256 w 719138"/>
                <a:gd name="connsiteY9" fmla="*/ 14287 h 1269206"/>
                <a:gd name="connsiteX10" fmla="*/ 404813 w 719138"/>
                <a:gd name="connsiteY10" fmla="*/ 7144 h 1269206"/>
                <a:gd name="connsiteX11" fmla="*/ 359569 w 719138"/>
                <a:gd name="connsiteY11" fmla="*/ 2381 h 1269206"/>
                <a:gd name="connsiteX12" fmla="*/ 330994 w 719138"/>
                <a:gd name="connsiteY12" fmla="*/ 0 h 1269206"/>
                <a:gd name="connsiteX13" fmla="*/ 130969 w 719138"/>
                <a:gd name="connsiteY13" fmla="*/ 2381 h 1269206"/>
                <a:gd name="connsiteX14" fmla="*/ 119063 w 719138"/>
                <a:gd name="connsiteY14" fmla="*/ 16669 h 1269206"/>
                <a:gd name="connsiteX15" fmla="*/ 116681 w 719138"/>
                <a:gd name="connsiteY15" fmla="*/ 26194 h 1269206"/>
                <a:gd name="connsiteX16" fmla="*/ 111919 w 719138"/>
                <a:gd name="connsiteY16" fmla="*/ 47625 h 1269206"/>
                <a:gd name="connsiteX17" fmla="*/ 102394 w 719138"/>
                <a:gd name="connsiteY17" fmla="*/ 69056 h 1269206"/>
                <a:gd name="connsiteX18" fmla="*/ 100013 w 719138"/>
                <a:gd name="connsiteY18" fmla="*/ 83344 h 1269206"/>
                <a:gd name="connsiteX19" fmla="*/ 95250 w 719138"/>
                <a:gd name="connsiteY19" fmla="*/ 104775 h 1269206"/>
                <a:gd name="connsiteX20" fmla="*/ 88106 w 719138"/>
                <a:gd name="connsiteY20" fmla="*/ 138112 h 1269206"/>
                <a:gd name="connsiteX21" fmla="*/ 85725 w 719138"/>
                <a:gd name="connsiteY21" fmla="*/ 183356 h 1269206"/>
                <a:gd name="connsiteX22" fmla="*/ 78581 w 719138"/>
                <a:gd name="connsiteY22" fmla="*/ 214312 h 1269206"/>
                <a:gd name="connsiteX23" fmla="*/ 69056 w 719138"/>
                <a:gd name="connsiteY23" fmla="*/ 254794 h 1269206"/>
                <a:gd name="connsiteX24" fmla="*/ 64294 w 719138"/>
                <a:gd name="connsiteY24" fmla="*/ 295275 h 1269206"/>
                <a:gd name="connsiteX25" fmla="*/ 61913 w 719138"/>
                <a:gd name="connsiteY25" fmla="*/ 302419 h 1269206"/>
                <a:gd name="connsiteX26" fmla="*/ 54769 w 719138"/>
                <a:gd name="connsiteY26" fmla="*/ 350044 h 1269206"/>
                <a:gd name="connsiteX27" fmla="*/ 57150 w 719138"/>
                <a:gd name="connsiteY27" fmla="*/ 409575 h 1269206"/>
                <a:gd name="connsiteX28" fmla="*/ 59531 w 719138"/>
                <a:gd name="connsiteY28" fmla="*/ 426244 h 1269206"/>
                <a:gd name="connsiteX29" fmla="*/ 42863 w 719138"/>
                <a:gd name="connsiteY29" fmla="*/ 483394 h 1269206"/>
                <a:gd name="connsiteX30" fmla="*/ 33338 w 719138"/>
                <a:gd name="connsiteY30" fmla="*/ 681037 h 1269206"/>
                <a:gd name="connsiteX31" fmla="*/ 28575 w 719138"/>
                <a:gd name="connsiteY31" fmla="*/ 714375 h 1269206"/>
                <a:gd name="connsiteX32" fmla="*/ 9525 w 719138"/>
                <a:gd name="connsiteY32" fmla="*/ 873919 h 1269206"/>
                <a:gd name="connsiteX33" fmla="*/ 0 w 719138"/>
                <a:gd name="connsiteY33" fmla="*/ 957262 h 1269206"/>
                <a:gd name="connsiteX34" fmla="*/ 2381 w 719138"/>
                <a:gd name="connsiteY34" fmla="*/ 1009650 h 1269206"/>
                <a:gd name="connsiteX35" fmla="*/ 4763 w 719138"/>
                <a:gd name="connsiteY35" fmla="*/ 1023937 h 1269206"/>
                <a:gd name="connsiteX36" fmla="*/ 9525 w 719138"/>
                <a:gd name="connsiteY36" fmla="*/ 1059656 h 1269206"/>
                <a:gd name="connsiteX37" fmla="*/ 19050 w 719138"/>
                <a:gd name="connsiteY37" fmla="*/ 1109662 h 1269206"/>
                <a:gd name="connsiteX38" fmla="*/ 26194 w 719138"/>
                <a:gd name="connsiteY38" fmla="*/ 1169194 h 1269206"/>
                <a:gd name="connsiteX39" fmla="*/ 47625 w 719138"/>
                <a:gd name="connsiteY39" fmla="*/ 1204912 h 1269206"/>
                <a:gd name="connsiteX40" fmla="*/ 52388 w 719138"/>
                <a:gd name="connsiteY40" fmla="*/ 1212056 h 1269206"/>
                <a:gd name="connsiteX41" fmla="*/ 59531 w 719138"/>
                <a:gd name="connsiteY41" fmla="*/ 1216819 h 1269206"/>
                <a:gd name="connsiteX42" fmla="*/ 73819 w 719138"/>
                <a:gd name="connsiteY42" fmla="*/ 1231106 h 1269206"/>
                <a:gd name="connsiteX43" fmla="*/ 83344 w 719138"/>
                <a:gd name="connsiteY43" fmla="*/ 1235869 h 1269206"/>
                <a:gd name="connsiteX44" fmla="*/ 92869 w 719138"/>
                <a:gd name="connsiteY44" fmla="*/ 1245394 h 1269206"/>
                <a:gd name="connsiteX45" fmla="*/ 109538 w 719138"/>
                <a:gd name="connsiteY45" fmla="*/ 1254919 h 1269206"/>
                <a:gd name="connsiteX46" fmla="*/ 116681 w 719138"/>
                <a:gd name="connsiteY46" fmla="*/ 1257300 h 1269206"/>
                <a:gd name="connsiteX47" fmla="*/ 123825 w 719138"/>
                <a:gd name="connsiteY47" fmla="*/ 1262062 h 1269206"/>
                <a:gd name="connsiteX48" fmla="*/ 142875 w 719138"/>
                <a:gd name="connsiteY48" fmla="*/ 1264444 h 1269206"/>
                <a:gd name="connsiteX49" fmla="*/ 154781 w 719138"/>
                <a:gd name="connsiteY49" fmla="*/ 1266825 h 1269206"/>
                <a:gd name="connsiteX50" fmla="*/ 178594 w 719138"/>
                <a:gd name="connsiteY50" fmla="*/ 1269206 h 1269206"/>
                <a:gd name="connsiteX51" fmla="*/ 311944 w 719138"/>
                <a:gd name="connsiteY51" fmla="*/ 1266825 h 1269206"/>
                <a:gd name="connsiteX52" fmla="*/ 326231 w 719138"/>
                <a:gd name="connsiteY52" fmla="*/ 1259681 h 1269206"/>
                <a:gd name="connsiteX53" fmla="*/ 359569 w 719138"/>
                <a:gd name="connsiteY53" fmla="*/ 1257300 h 1269206"/>
                <a:gd name="connsiteX54" fmla="*/ 378619 w 719138"/>
                <a:gd name="connsiteY54" fmla="*/ 1247775 h 1269206"/>
                <a:gd name="connsiteX55" fmla="*/ 385763 w 719138"/>
                <a:gd name="connsiteY55" fmla="*/ 1243012 h 1269206"/>
                <a:gd name="connsiteX56" fmla="*/ 409575 w 719138"/>
                <a:gd name="connsiteY56" fmla="*/ 1240631 h 1269206"/>
                <a:gd name="connsiteX57" fmla="*/ 416719 w 719138"/>
                <a:gd name="connsiteY57" fmla="*/ 1238250 h 1269206"/>
                <a:gd name="connsiteX58" fmla="*/ 428625 w 719138"/>
                <a:gd name="connsiteY58" fmla="*/ 1226344 h 1269206"/>
                <a:gd name="connsiteX59" fmla="*/ 476250 w 719138"/>
                <a:gd name="connsiteY59" fmla="*/ 1223962 h 1269206"/>
                <a:gd name="connsiteX60" fmla="*/ 483394 w 719138"/>
                <a:gd name="connsiteY60" fmla="*/ 1221581 h 1269206"/>
                <a:gd name="connsiteX61" fmla="*/ 490538 w 719138"/>
                <a:gd name="connsiteY61" fmla="*/ 1207294 h 1269206"/>
                <a:gd name="connsiteX62" fmla="*/ 504825 w 719138"/>
                <a:gd name="connsiteY62" fmla="*/ 1202531 h 1269206"/>
                <a:gd name="connsiteX63" fmla="*/ 516731 w 719138"/>
                <a:gd name="connsiteY63" fmla="*/ 1181100 h 1269206"/>
                <a:gd name="connsiteX64" fmla="*/ 521494 w 719138"/>
                <a:gd name="connsiteY64" fmla="*/ 1173956 h 1269206"/>
                <a:gd name="connsiteX65" fmla="*/ 528638 w 719138"/>
                <a:gd name="connsiteY65" fmla="*/ 1154906 h 1269206"/>
                <a:gd name="connsiteX66" fmla="*/ 538163 w 719138"/>
                <a:gd name="connsiteY66" fmla="*/ 1152525 h 1269206"/>
                <a:gd name="connsiteX67" fmla="*/ 561975 w 719138"/>
                <a:gd name="connsiteY67" fmla="*/ 1147762 h 1269206"/>
                <a:gd name="connsiteX68" fmla="*/ 569119 w 719138"/>
                <a:gd name="connsiteY68" fmla="*/ 1140619 h 1269206"/>
                <a:gd name="connsiteX69" fmla="*/ 573881 w 719138"/>
                <a:gd name="connsiteY69" fmla="*/ 1131094 h 1269206"/>
                <a:gd name="connsiteX70" fmla="*/ 581025 w 719138"/>
                <a:gd name="connsiteY70" fmla="*/ 1126331 h 1269206"/>
                <a:gd name="connsiteX71" fmla="*/ 585788 w 719138"/>
                <a:gd name="connsiteY71" fmla="*/ 1116806 h 1269206"/>
                <a:gd name="connsiteX72" fmla="*/ 588169 w 719138"/>
                <a:gd name="connsiteY72" fmla="*/ 1100137 h 1269206"/>
                <a:gd name="connsiteX73" fmla="*/ 611981 w 719138"/>
                <a:gd name="connsiteY73" fmla="*/ 1073944 h 1269206"/>
                <a:gd name="connsiteX74" fmla="*/ 623888 w 719138"/>
                <a:gd name="connsiteY74" fmla="*/ 1057275 h 1269206"/>
                <a:gd name="connsiteX75" fmla="*/ 635794 w 719138"/>
                <a:gd name="connsiteY75" fmla="*/ 1047750 h 1269206"/>
                <a:gd name="connsiteX76" fmla="*/ 640556 w 719138"/>
                <a:gd name="connsiteY76" fmla="*/ 1026319 h 1269206"/>
                <a:gd name="connsiteX77" fmla="*/ 645319 w 719138"/>
                <a:gd name="connsiteY77" fmla="*/ 1019175 h 1269206"/>
                <a:gd name="connsiteX78" fmla="*/ 650081 w 719138"/>
                <a:gd name="connsiteY78" fmla="*/ 1007269 h 1269206"/>
                <a:gd name="connsiteX79" fmla="*/ 654844 w 719138"/>
                <a:gd name="connsiteY79" fmla="*/ 957262 h 1269206"/>
                <a:gd name="connsiteX80" fmla="*/ 657225 w 719138"/>
                <a:gd name="connsiteY80" fmla="*/ 945356 h 1269206"/>
                <a:gd name="connsiteX81" fmla="*/ 664369 w 719138"/>
                <a:gd name="connsiteY81" fmla="*/ 931069 h 1269206"/>
                <a:gd name="connsiteX82" fmla="*/ 669131 w 719138"/>
                <a:gd name="connsiteY82" fmla="*/ 916781 h 1269206"/>
                <a:gd name="connsiteX83" fmla="*/ 671513 w 719138"/>
                <a:gd name="connsiteY83" fmla="*/ 900112 h 1269206"/>
                <a:gd name="connsiteX84" fmla="*/ 676275 w 719138"/>
                <a:gd name="connsiteY84" fmla="*/ 883444 h 1269206"/>
                <a:gd name="connsiteX85" fmla="*/ 671513 w 719138"/>
                <a:gd name="connsiteY85" fmla="*/ 807244 h 1269206"/>
                <a:gd name="connsiteX86" fmla="*/ 673894 w 719138"/>
                <a:gd name="connsiteY86" fmla="*/ 778669 h 1269206"/>
                <a:gd name="connsiteX87" fmla="*/ 678656 w 719138"/>
                <a:gd name="connsiteY87" fmla="*/ 752475 h 1269206"/>
                <a:gd name="connsiteX88" fmla="*/ 685800 w 719138"/>
                <a:gd name="connsiteY88" fmla="*/ 697706 h 1269206"/>
                <a:gd name="connsiteX89" fmla="*/ 688181 w 719138"/>
                <a:gd name="connsiteY89" fmla="*/ 676275 h 1269206"/>
                <a:gd name="connsiteX90" fmla="*/ 692944 w 719138"/>
                <a:gd name="connsiteY90" fmla="*/ 661987 h 1269206"/>
                <a:gd name="connsiteX91" fmla="*/ 695325 w 719138"/>
                <a:gd name="connsiteY91" fmla="*/ 640556 h 1269206"/>
                <a:gd name="connsiteX92" fmla="*/ 700088 w 719138"/>
                <a:gd name="connsiteY92" fmla="*/ 626269 h 1269206"/>
                <a:gd name="connsiteX93" fmla="*/ 704850 w 719138"/>
                <a:gd name="connsiteY93" fmla="*/ 607219 h 1269206"/>
                <a:gd name="connsiteX94" fmla="*/ 707231 w 719138"/>
                <a:gd name="connsiteY94" fmla="*/ 585787 h 1269206"/>
                <a:gd name="connsiteX95" fmla="*/ 714375 w 719138"/>
                <a:gd name="connsiteY95" fmla="*/ 535781 h 1269206"/>
                <a:gd name="connsiteX96" fmla="*/ 719138 w 719138"/>
                <a:gd name="connsiteY96" fmla="*/ 476250 h 1269206"/>
                <a:gd name="connsiteX97" fmla="*/ 714375 w 719138"/>
                <a:gd name="connsiteY97" fmla="*/ 309562 h 1269206"/>
                <a:gd name="connsiteX98" fmla="*/ 711994 w 719138"/>
                <a:gd name="connsiteY98" fmla="*/ 297656 h 1269206"/>
                <a:gd name="connsiteX99" fmla="*/ 709613 w 719138"/>
                <a:gd name="connsiteY99" fmla="*/ 276225 h 1269206"/>
                <a:gd name="connsiteX100" fmla="*/ 704850 w 719138"/>
                <a:gd name="connsiteY100" fmla="*/ 264319 h 1269206"/>
                <a:gd name="connsiteX101" fmla="*/ 690563 w 719138"/>
                <a:gd name="connsiteY101" fmla="*/ 233362 h 1269206"/>
                <a:gd name="connsiteX102" fmla="*/ 688181 w 719138"/>
                <a:gd name="connsiteY102" fmla="*/ 221456 h 1269206"/>
                <a:gd name="connsiteX103" fmla="*/ 683419 w 719138"/>
                <a:gd name="connsiteY103" fmla="*/ 214312 h 1269206"/>
                <a:gd name="connsiteX104" fmla="*/ 678656 w 719138"/>
                <a:gd name="connsiteY104" fmla="*/ 176212 h 1269206"/>
                <a:gd name="connsiteX105" fmla="*/ 669131 w 719138"/>
                <a:gd name="connsiteY105" fmla="*/ 159544 h 1269206"/>
                <a:gd name="connsiteX106" fmla="*/ 664369 w 719138"/>
                <a:gd name="connsiteY106" fmla="*/ 145256 h 1269206"/>
                <a:gd name="connsiteX107" fmla="*/ 642938 w 719138"/>
                <a:gd name="connsiteY107" fmla="*/ 126206 h 1269206"/>
                <a:gd name="connsiteX108" fmla="*/ 616744 w 719138"/>
                <a:gd name="connsiteY108" fmla="*/ 92869 h 126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719138" h="1269206">
                  <a:moveTo>
                    <a:pt x="616744" y="92869"/>
                  </a:moveTo>
                  <a:lnTo>
                    <a:pt x="616744" y="92869"/>
                  </a:lnTo>
                  <a:cubicBezTo>
                    <a:pt x="611188" y="88106"/>
                    <a:pt x="606621" y="81854"/>
                    <a:pt x="600075" y="78581"/>
                  </a:cubicBezTo>
                  <a:cubicBezTo>
                    <a:pt x="593530" y="75308"/>
                    <a:pt x="583819" y="78994"/>
                    <a:pt x="578644" y="73819"/>
                  </a:cubicBezTo>
                  <a:cubicBezTo>
                    <a:pt x="563918" y="59093"/>
                    <a:pt x="591188" y="57499"/>
                    <a:pt x="592931" y="57150"/>
                  </a:cubicBezTo>
                  <a:cubicBezTo>
                    <a:pt x="584374" y="22920"/>
                    <a:pt x="600183" y="73963"/>
                    <a:pt x="578644" y="45244"/>
                  </a:cubicBezTo>
                  <a:cubicBezTo>
                    <a:pt x="575276" y="40754"/>
                    <a:pt x="578773" y="33595"/>
                    <a:pt x="576263" y="28575"/>
                  </a:cubicBezTo>
                  <a:cubicBezTo>
                    <a:pt x="574488" y="25025"/>
                    <a:pt x="570184" y="23400"/>
                    <a:pt x="566738" y="21431"/>
                  </a:cubicBezTo>
                  <a:cubicBezTo>
                    <a:pt x="564559" y="20186"/>
                    <a:pt x="562066" y="19486"/>
                    <a:pt x="559594" y="19050"/>
                  </a:cubicBezTo>
                  <a:cubicBezTo>
                    <a:pt x="548539" y="17099"/>
                    <a:pt x="537369" y="15875"/>
                    <a:pt x="526256" y="14287"/>
                  </a:cubicBezTo>
                  <a:cubicBezTo>
                    <a:pt x="482430" y="-322"/>
                    <a:pt x="529321" y="14577"/>
                    <a:pt x="404813" y="7144"/>
                  </a:cubicBezTo>
                  <a:cubicBezTo>
                    <a:pt x="389675" y="6240"/>
                    <a:pt x="374663" y="3842"/>
                    <a:pt x="359569" y="2381"/>
                  </a:cubicBezTo>
                  <a:cubicBezTo>
                    <a:pt x="350055" y="1460"/>
                    <a:pt x="340519" y="794"/>
                    <a:pt x="330994" y="0"/>
                  </a:cubicBezTo>
                  <a:lnTo>
                    <a:pt x="130969" y="2381"/>
                  </a:lnTo>
                  <a:cubicBezTo>
                    <a:pt x="124789" y="2867"/>
                    <a:pt x="122253" y="11353"/>
                    <a:pt x="119063" y="16669"/>
                  </a:cubicBezTo>
                  <a:cubicBezTo>
                    <a:pt x="117379" y="19475"/>
                    <a:pt x="117417" y="23005"/>
                    <a:pt x="116681" y="26194"/>
                  </a:cubicBezTo>
                  <a:cubicBezTo>
                    <a:pt x="115035" y="33324"/>
                    <a:pt x="114233" y="40683"/>
                    <a:pt x="111919" y="47625"/>
                  </a:cubicBezTo>
                  <a:cubicBezTo>
                    <a:pt x="109447" y="55041"/>
                    <a:pt x="105569" y="61912"/>
                    <a:pt x="102394" y="69056"/>
                  </a:cubicBezTo>
                  <a:cubicBezTo>
                    <a:pt x="101600" y="73819"/>
                    <a:pt x="100960" y="78609"/>
                    <a:pt x="100013" y="83344"/>
                  </a:cubicBezTo>
                  <a:cubicBezTo>
                    <a:pt x="98578" y="90520"/>
                    <a:pt x="96391" y="97547"/>
                    <a:pt x="95250" y="104775"/>
                  </a:cubicBezTo>
                  <a:cubicBezTo>
                    <a:pt x="90201" y="136747"/>
                    <a:pt x="97467" y="119393"/>
                    <a:pt x="88106" y="138112"/>
                  </a:cubicBezTo>
                  <a:cubicBezTo>
                    <a:pt x="87312" y="153193"/>
                    <a:pt x="86929" y="168302"/>
                    <a:pt x="85725" y="183356"/>
                  </a:cubicBezTo>
                  <a:cubicBezTo>
                    <a:pt x="84749" y="195560"/>
                    <a:pt x="81853" y="202316"/>
                    <a:pt x="78581" y="214312"/>
                  </a:cubicBezTo>
                  <a:cubicBezTo>
                    <a:pt x="74933" y="227689"/>
                    <a:pt x="72420" y="241344"/>
                    <a:pt x="69056" y="254794"/>
                  </a:cubicBezTo>
                  <a:cubicBezTo>
                    <a:pt x="67469" y="268288"/>
                    <a:pt x="66309" y="281839"/>
                    <a:pt x="64294" y="295275"/>
                  </a:cubicBezTo>
                  <a:cubicBezTo>
                    <a:pt x="63922" y="297757"/>
                    <a:pt x="62190" y="299924"/>
                    <a:pt x="61913" y="302419"/>
                  </a:cubicBezTo>
                  <a:cubicBezTo>
                    <a:pt x="56786" y="348554"/>
                    <a:pt x="64843" y="324854"/>
                    <a:pt x="54769" y="350044"/>
                  </a:cubicBezTo>
                  <a:cubicBezTo>
                    <a:pt x="55563" y="369888"/>
                    <a:pt x="55911" y="389754"/>
                    <a:pt x="57150" y="409575"/>
                  </a:cubicBezTo>
                  <a:cubicBezTo>
                    <a:pt x="57500" y="415177"/>
                    <a:pt x="60598" y="420734"/>
                    <a:pt x="59531" y="426244"/>
                  </a:cubicBezTo>
                  <a:cubicBezTo>
                    <a:pt x="55760" y="445726"/>
                    <a:pt x="48419" y="464344"/>
                    <a:pt x="42863" y="483394"/>
                  </a:cubicBezTo>
                  <a:cubicBezTo>
                    <a:pt x="41191" y="523507"/>
                    <a:pt x="37174" y="634046"/>
                    <a:pt x="33338" y="681037"/>
                  </a:cubicBezTo>
                  <a:cubicBezTo>
                    <a:pt x="32425" y="692225"/>
                    <a:pt x="29950" y="703234"/>
                    <a:pt x="28575" y="714375"/>
                  </a:cubicBezTo>
                  <a:cubicBezTo>
                    <a:pt x="22012" y="767531"/>
                    <a:pt x="14164" y="820561"/>
                    <a:pt x="9525" y="873919"/>
                  </a:cubicBezTo>
                  <a:cubicBezTo>
                    <a:pt x="3927" y="938307"/>
                    <a:pt x="7776" y="910612"/>
                    <a:pt x="0" y="957262"/>
                  </a:cubicBezTo>
                  <a:cubicBezTo>
                    <a:pt x="794" y="974725"/>
                    <a:pt x="1135" y="992214"/>
                    <a:pt x="2381" y="1009650"/>
                  </a:cubicBezTo>
                  <a:cubicBezTo>
                    <a:pt x="2725" y="1014466"/>
                    <a:pt x="4080" y="1019157"/>
                    <a:pt x="4763" y="1023937"/>
                  </a:cubicBezTo>
                  <a:cubicBezTo>
                    <a:pt x="6462" y="1035828"/>
                    <a:pt x="7726" y="1047780"/>
                    <a:pt x="9525" y="1059656"/>
                  </a:cubicBezTo>
                  <a:cubicBezTo>
                    <a:pt x="15822" y="1101214"/>
                    <a:pt x="12307" y="1089433"/>
                    <a:pt x="19050" y="1109662"/>
                  </a:cubicBezTo>
                  <a:cubicBezTo>
                    <a:pt x="19780" y="1117692"/>
                    <a:pt x="18879" y="1152123"/>
                    <a:pt x="26194" y="1169194"/>
                  </a:cubicBezTo>
                  <a:cubicBezTo>
                    <a:pt x="31664" y="1181960"/>
                    <a:pt x="39972" y="1193433"/>
                    <a:pt x="47625" y="1204912"/>
                  </a:cubicBezTo>
                  <a:cubicBezTo>
                    <a:pt x="49213" y="1207293"/>
                    <a:pt x="50007" y="1210468"/>
                    <a:pt x="52388" y="1212056"/>
                  </a:cubicBezTo>
                  <a:cubicBezTo>
                    <a:pt x="54769" y="1213644"/>
                    <a:pt x="57392" y="1214918"/>
                    <a:pt x="59531" y="1216819"/>
                  </a:cubicBezTo>
                  <a:cubicBezTo>
                    <a:pt x="64565" y="1221294"/>
                    <a:pt x="67795" y="1228094"/>
                    <a:pt x="73819" y="1231106"/>
                  </a:cubicBezTo>
                  <a:cubicBezTo>
                    <a:pt x="76994" y="1232694"/>
                    <a:pt x="80504" y="1233739"/>
                    <a:pt x="83344" y="1235869"/>
                  </a:cubicBezTo>
                  <a:cubicBezTo>
                    <a:pt x="86936" y="1238563"/>
                    <a:pt x="89460" y="1242472"/>
                    <a:pt x="92869" y="1245394"/>
                  </a:cubicBezTo>
                  <a:cubicBezTo>
                    <a:pt x="96852" y="1248808"/>
                    <a:pt x="105037" y="1252990"/>
                    <a:pt x="109538" y="1254919"/>
                  </a:cubicBezTo>
                  <a:cubicBezTo>
                    <a:pt x="111845" y="1255908"/>
                    <a:pt x="114436" y="1256178"/>
                    <a:pt x="116681" y="1257300"/>
                  </a:cubicBezTo>
                  <a:cubicBezTo>
                    <a:pt x="119241" y="1258580"/>
                    <a:pt x="121064" y="1261309"/>
                    <a:pt x="123825" y="1262062"/>
                  </a:cubicBezTo>
                  <a:cubicBezTo>
                    <a:pt x="129999" y="1263746"/>
                    <a:pt x="136550" y="1263471"/>
                    <a:pt x="142875" y="1264444"/>
                  </a:cubicBezTo>
                  <a:cubicBezTo>
                    <a:pt x="146875" y="1265059"/>
                    <a:pt x="150769" y="1266290"/>
                    <a:pt x="154781" y="1266825"/>
                  </a:cubicBezTo>
                  <a:cubicBezTo>
                    <a:pt x="162688" y="1267879"/>
                    <a:pt x="170656" y="1268412"/>
                    <a:pt x="178594" y="1269206"/>
                  </a:cubicBezTo>
                  <a:lnTo>
                    <a:pt x="311944" y="1266825"/>
                  </a:lnTo>
                  <a:cubicBezTo>
                    <a:pt x="328946" y="1266249"/>
                    <a:pt x="308856" y="1262747"/>
                    <a:pt x="326231" y="1259681"/>
                  </a:cubicBezTo>
                  <a:cubicBezTo>
                    <a:pt x="337202" y="1257745"/>
                    <a:pt x="348456" y="1258094"/>
                    <a:pt x="359569" y="1257300"/>
                  </a:cubicBezTo>
                  <a:cubicBezTo>
                    <a:pt x="368458" y="1243965"/>
                    <a:pt x="359064" y="1254293"/>
                    <a:pt x="378619" y="1247775"/>
                  </a:cubicBezTo>
                  <a:cubicBezTo>
                    <a:pt x="381334" y="1246870"/>
                    <a:pt x="382974" y="1243656"/>
                    <a:pt x="385763" y="1243012"/>
                  </a:cubicBezTo>
                  <a:cubicBezTo>
                    <a:pt x="393536" y="1241218"/>
                    <a:pt x="401638" y="1241425"/>
                    <a:pt x="409575" y="1240631"/>
                  </a:cubicBezTo>
                  <a:cubicBezTo>
                    <a:pt x="411956" y="1239837"/>
                    <a:pt x="414759" y="1239818"/>
                    <a:pt x="416719" y="1238250"/>
                  </a:cubicBezTo>
                  <a:cubicBezTo>
                    <a:pt x="422081" y="1233960"/>
                    <a:pt x="420087" y="1227458"/>
                    <a:pt x="428625" y="1226344"/>
                  </a:cubicBezTo>
                  <a:cubicBezTo>
                    <a:pt x="444386" y="1224288"/>
                    <a:pt x="460375" y="1224756"/>
                    <a:pt x="476250" y="1223962"/>
                  </a:cubicBezTo>
                  <a:cubicBezTo>
                    <a:pt x="478631" y="1223168"/>
                    <a:pt x="481619" y="1223356"/>
                    <a:pt x="483394" y="1221581"/>
                  </a:cubicBezTo>
                  <a:cubicBezTo>
                    <a:pt x="491614" y="1213361"/>
                    <a:pt x="478757" y="1214657"/>
                    <a:pt x="490538" y="1207294"/>
                  </a:cubicBezTo>
                  <a:cubicBezTo>
                    <a:pt x="494795" y="1204633"/>
                    <a:pt x="504825" y="1202531"/>
                    <a:pt x="504825" y="1202531"/>
                  </a:cubicBezTo>
                  <a:cubicBezTo>
                    <a:pt x="509016" y="1189957"/>
                    <a:pt x="505814" y="1197475"/>
                    <a:pt x="516731" y="1181100"/>
                  </a:cubicBezTo>
                  <a:lnTo>
                    <a:pt x="521494" y="1173956"/>
                  </a:lnTo>
                  <a:cubicBezTo>
                    <a:pt x="522622" y="1169445"/>
                    <a:pt x="524705" y="1158184"/>
                    <a:pt x="528638" y="1154906"/>
                  </a:cubicBezTo>
                  <a:cubicBezTo>
                    <a:pt x="531152" y="1152811"/>
                    <a:pt x="535016" y="1153424"/>
                    <a:pt x="538163" y="1152525"/>
                  </a:cubicBezTo>
                  <a:cubicBezTo>
                    <a:pt x="554790" y="1147775"/>
                    <a:pt x="533520" y="1151828"/>
                    <a:pt x="561975" y="1147762"/>
                  </a:cubicBezTo>
                  <a:cubicBezTo>
                    <a:pt x="564356" y="1145381"/>
                    <a:pt x="567162" y="1143359"/>
                    <a:pt x="569119" y="1140619"/>
                  </a:cubicBezTo>
                  <a:cubicBezTo>
                    <a:pt x="571182" y="1137731"/>
                    <a:pt x="571609" y="1133821"/>
                    <a:pt x="573881" y="1131094"/>
                  </a:cubicBezTo>
                  <a:cubicBezTo>
                    <a:pt x="575713" y="1128895"/>
                    <a:pt x="578644" y="1127919"/>
                    <a:pt x="581025" y="1126331"/>
                  </a:cubicBezTo>
                  <a:cubicBezTo>
                    <a:pt x="582613" y="1123156"/>
                    <a:pt x="584854" y="1120231"/>
                    <a:pt x="585788" y="1116806"/>
                  </a:cubicBezTo>
                  <a:cubicBezTo>
                    <a:pt x="587265" y="1111391"/>
                    <a:pt x="585528" y="1105089"/>
                    <a:pt x="588169" y="1100137"/>
                  </a:cubicBezTo>
                  <a:cubicBezTo>
                    <a:pt x="591252" y="1094356"/>
                    <a:pt x="605178" y="1080747"/>
                    <a:pt x="611981" y="1073944"/>
                  </a:cubicBezTo>
                  <a:cubicBezTo>
                    <a:pt x="616358" y="1060817"/>
                    <a:pt x="611560" y="1071659"/>
                    <a:pt x="623888" y="1057275"/>
                  </a:cubicBezTo>
                  <a:cubicBezTo>
                    <a:pt x="632505" y="1047222"/>
                    <a:pt x="623775" y="1051756"/>
                    <a:pt x="635794" y="1047750"/>
                  </a:cubicBezTo>
                  <a:cubicBezTo>
                    <a:pt x="636708" y="1042264"/>
                    <a:pt x="637625" y="1032181"/>
                    <a:pt x="640556" y="1026319"/>
                  </a:cubicBezTo>
                  <a:cubicBezTo>
                    <a:pt x="641836" y="1023759"/>
                    <a:pt x="644039" y="1021735"/>
                    <a:pt x="645319" y="1019175"/>
                  </a:cubicBezTo>
                  <a:cubicBezTo>
                    <a:pt x="647231" y="1015352"/>
                    <a:pt x="648494" y="1011238"/>
                    <a:pt x="650081" y="1007269"/>
                  </a:cubicBezTo>
                  <a:cubicBezTo>
                    <a:pt x="651669" y="990600"/>
                    <a:pt x="652925" y="973896"/>
                    <a:pt x="654844" y="957262"/>
                  </a:cubicBezTo>
                  <a:cubicBezTo>
                    <a:pt x="655308" y="953241"/>
                    <a:pt x="655842" y="949160"/>
                    <a:pt x="657225" y="945356"/>
                  </a:cubicBezTo>
                  <a:cubicBezTo>
                    <a:pt x="659045" y="940352"/>
                    <a:pt x="662321" y="935984"/>
                    <a:pt x="664369" y="931069"/>
                  </a:cubicBezTo>
                  <a:cubicBezTo>
                    <a:pt x="666300" y="926435"/>
                    <a:pt x="667544" y="921544"/>
                    <a:pt x="669131" y="916781"/>
                  </a:cubicBezTo>
                  <a:cubicBezTo>
                    <a:pt x="669925" y="911225"/>
                    <a:pt x="670337" y="905600"/>
                    <a:pt x="671513" y="900112"/>
                  </a:cubicBezTo>
                  <a:cubicBezTo>
                    <a:pt x="672724" y="894462"/>
                    <a:pt x="676105" y="889220"/>
                    <a:pt x="676275" y="883444"/>
                  </a:cubicBezTo>
                  <a:cubicBezTo>
                    <a:pt x="677703" y="834899"/>
                    <a:pt x="677353" y="836444"/>
                    <a:pt x="671513" y="807244"/>
                  </a:cubicBezTo>
                  <a:cubicBezTo>
                    <a:pt x="672307" y="797719"/>
                    <a:pt x="672658" y="788147"/>
                    <a:pt x="673894" y="778669"/>
                  </a:cubicBezTo>
                  <a:cubicBezTo>
                    <a:pt x="675042" y="769869"/>
                    <a:pt x="677711" y="761299"/>
                    <a:pt x="678656" y="752475"/>
                  </a:cubicBezTo>
                  <a:cubicBezTo>
                    <a:pt x="684572" y="697265"/>
                    <a:pt x="675561" y="728427"/>
                    <a:pt x="685800" y="697706"/>
                  </a:cubicBezTo>
                  <a:cubicBezTo>
                    <a:pt x="686594" y="690562"/>
                    <a:pt x="686771" y="683323"/>
                    <a:pt x="688181" y="676275"/>
                  </a:cubicBezTo>
                  <a:cubicBezTo>
                    <a:pt x="689166" y="671352"/>
                    <a:pt x="691959" y="666910"/>
                    <a:pt x="692944" y="661987"/>
                  </a:cubicBezTo>
                  <a:cubicBezTo>
                    <a:pt x="694354" y="654939"/>
                    <a:pt x="693915" y="647604"/>
                    <a:pt x="695325" y="640556"/>
                  </a:cubicBezTo>
                  <a:cubicBezTo>
                    <a:pt x="696310" y="635633"/>
                    <a:pt x="698709" y="631096"/>
                    <a:pt x="700088" y="626269"/>
                  </a:cubicBezTo>
                  <a:cubicBezTo>
                    <a:pt x="701886" y="619975"/>
                    <a:pt x="703263" y="613569"/>
                    <a:pt x="704850" y="607219"/>
                  </a:cubicBezTo>
                  <a:cubicBezTo>
                    <a:pt x="705644" y="600075"/>
                    <a:pt x="706281" y="592912"/>
                    <a:pt x="707231" y="585787"/>
                  </a:cubicBezTo>
                  <a:cubicBezTo>
                    <a:pt x="709456" y="569097"/>
                    <a:pt x="712555" y="552520"/>
                    <a:pt x="714375" y="535781"/>
                  </a:cubicBezTo>
                  <a:cubicBezTo>
                    <a:pt x="716526" y="515991"/>
                    <a:pt x="717550" y="496094"/>
                    <a:pt x="719138" y="476250"/>
                  </a:cubicBezTo>
                  <a:cubicBezTo>
                    <a:pt x="717550" y="420687"/>
                    <a:pt x="716597" y="365103"/>
                    <a:pt x="714375" y="309562"/>
                  </a:cubicBezTo>
                  <a:cubicBezTo>
                    <a:pt x="714213" y="305518"/>
                    <a:pt x="712566" y="301663"/>
                    <a:pt x="711994" y="297656"/>
                  </a:cubicBezTo>
                  <a:cubicBezTo>
                    <a:pt x="710978" y="290541"/>
                    <a:pt x="711119" y="283253"/>
                    <a:pt x="709613" y="276225"/>
                  </a:cubicBezTo>
                  <a:cubicBezTo>
                    <a:pt x="708717" y="272045"/>
                    <a:pt x="706586" y="268225"/>
                    <a:pt x="704850" y="264319"/>
                  </a:cubicBezTo>
                  <a:cubicBezTo>
                    <a:pt x="700234" y="253934"/>
                    <a:pt x="695325" y="243681"/>
                    <a:pt x="690563" y="233362"/>
                  </a:cubicBezTo>
                  <a:cubicBezTo>
                    <a:pt x="689769" y="229393"/>
                    <a:pt x="689602" y="225246"/>
                    <a:pt x="688181" y="221456"/>
                  </a:cubicBezTo>
                  <a:cubicBezTo>
                    <a:pt x="687176" y="218776"/>
                    <a:pt x="684062" y="217101"/>
                    <a:pt x="683419" y="214312"/>
                  </a:cubicBezTo>
                  <a:cubicBezTo>
                    <a:pt x="680605" y="202116"/>
                    <a:pt x="682321" y="188429"/>
                    <a:pt x="678656" y="176212"/>
                  </a:cubicBezTo>
                  <a:cubicBezTo>
                    <a:pt x="677007" y="170715"/>
                    <a:pt x="672322" y="164330"/>
                    <a:pt x="669131" y="159544"/>
                  </a:cubicBezTo>
                  <a:cubicBezTo>
                    <a:pt x="667544" y="154781"/>
                    <a:pt x="667675" y="149034"/>
                    <a:pt x="664369" y="145256"/>
                  </a:cubicBezTo>
                  <a:cubicBezTo>
                    <a:pt x="656032" y="135727"/>
                    <a:pt x="642938" y="147587"/>
                    <a:pt x="642938" y="126206"/>
                  </a:cubicBezTo>
                  <a:lnTo>
                    <a:pt x="616744" y="92869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3A252A-D2BA-43E0-BC2F-A8DBB2209052}"/>
              </a:ext>
            </a:extLst>
          </p:cNvPr>
          <p:cNvGrpSpPr/>
          <p:nvPr/>
        </p:nvGrpSpPr>
        <p:grpSpPr>
          <a:xfrm>
            <a:off x="64749" y="3408941"/>
            <a:ext cx="9556382" cy="2082676"/>
            <a:chOff x="-946917" y="4829087"/>
            <a:chExt cx="9556382" cy="208267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7EFFE44-9FBE-43E5-B007-8B34C85DCD28}"/>
                </a:ext>
              </a:extLst>
            </p:cNvPr>
            <p:cNvSpPr/>
            <p:nvPr/>
          </p:nvSpPr>
          <p:spPr>
            <a:xfrm rot="919946">
              <a:off x="-946917" y="4829087"/>
              <a:ext cx="9556382" cy="20826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itle 1">
                  <a:extLst>
                    <a:ext uri="{FF2B5EF4-FFF2-40B4-BE49-F238E27FC236}">
                      <a16:creationId xmlns:a16="http://schemas.microsoft.com/office/drawing/2014/main" id="{2A3D8C52-D9FF-4592-A70E-49038E0F766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900000">
                  <a:off x="5092389" y="5691799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𝑵𝑷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27" name="Title 1">
                  <a:extLst>
                    <a:ext uri="{FF2B5EF4-FFF2-40B4-BE49-F238E27FC236}">
                      <a16:creationId xmlns:a16="http://schemas.microsoft.com/office/drawing/2014/main" id="{2A3D8C52-D9FF-4592-A70E-49038E0F76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00000">
                  <a:off x="5092389" y="5691799"/>
                  <a:ext cx="1706880" cy="8001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A893B0-D229-47FE-9C16-BD234CD01B65}"/>
              </a:ext>
            </a:extLst>
          </p:cNvPr>
          <p:cNvGrpSpPr/>
          <p:nvPr/>
        </p:nvGrpSpPr>
        <p:grpSpPr>
          <a:xfrm>
            <a:off x="7026996" y="5017074"/>
            <a:ext cx="2262595" cy="944472"/>
            <a:chOff x="5073271" y="6492889"/>
            <a:chExt cx="1976548" cy="94447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E882D6B-FC71-43AA-A03C-4A5524F5AB88}"/>
                </a:ext>
              </a:extLst>
            </p:cNvPr>
            <p:cNvSpPr/>
            <p:nvPr/>
          </p:nvSpPr>
          <p:spPr>
            <a:xfrm>
              <a:off x="5073271" y="6498459"/>
              <a:ext cx="1658863" cy="93890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itle 1">
                  <a:extLst>
                    <a:ext uri="{FF2B5EF4-FFF2-40B4-BE49-F238E27FC236}">
                      <a16:creationId xmlns:a16="http://schemas.microsoft.com/office/drawing/2014/main" id="{368D051C-1ECD-4F13-8654-2779FAA9FA2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1800000">
                  <a:off x="5342939" y="6492889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𝑵𝑷𝑪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28" name="Title 1">
                  <a:extLst>
                    <a:ext uri="{FF2B5EF4-FFF2-40B4-BE49-F238E27FC236}">
                      <a16:creationId xmlns:a16="http://schemas.microsoft.com/office/drawing/2014/main" id="{368D051C-1ECD-4F13-8654-2779FAA9FA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0000">
                  <a:off x="5342939" y="6492889"/>
                  <a:ext cx="1706880" cy="8001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995A4C-252E-4330-B980-039F85F4123F}"/>
              </a:ext>
            </a:extLst>
          </p:cNvPr>
          <p:cNvGrpSpPr/>
          <p:nvPr/>
        </p:nvGrpSpPr>
        <p:grpSpPr>
          <a:xfrm>
            <a:off x="10751056" y="1715241"/>
            <a:ext cx="1603318" cy="791059"/>
            <a:chOff x="11158917" y="1603852"/>
            <a:chExt cx="1603318" cy="791059"/>
          </a:xfrm>
        </p:grpSpPr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D7CFD5BF-1685-4C7C-83D4-2862AA81669A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B89059F-4F1C-4A7A-8959-D91F735CFC49}"/>
                    </a:ext>
                  </a:extLst>
                </p:cNvPr>
                <p:cNvSpPr txBox="1"/>
                <p:nvPr/>
              </p:nvSpPr>
              <p:spPr>
                <a:xfrm>
                  <a:off x="11258656" y="1927202"/>
                  <a:ext cx="1503579" cy="467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B89059F-4F1C-4A7A-8959-D91F735CFC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8656" y="1927202"/>
                  <a:ext cx="1503579" cy="467709"/>
                </a:xfrm>
                <a:prstGeom prst="rect">
                  <a:avLst/>
                </a:prstGeom>
                <a:blipFill>
                  <a:blip r:embed="rId11"/>
                  <a:stretch>
                    <a:fillRect l="-12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608DA6A-886F-4F97-84F1-9362C4562BEE}"/>
              </a:ext>
            </a:extLst>
          </p:cNvPr>
          <p:cNvGrpSpPr/>
          <p:nvPr/>
        </p:nvGrpSpPr>
        <p:grpSpPr>
          <a:xfrm>
            <a:off x="10591845" y="3694097"/>
            <a:ext cx="1503579" cy="779375"/>
            <a:chOff x="11046252" y="1603852"/>
            <a:chExt cx="1503579" cy="779375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3C0726DF-751F-48F9-A087-A2DEED11D50B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33A7072-902E-439C-ADB5-E7382EFBCD6B}"/>
                    </a:ext>
                  </a:extLst>
                </p:cNvPr>
                <p:cNvSpPr txBox="1"/>
                <p:nvPr/>
              </p:nvSpPr>
              <p:spPr>
                <a:xfrm>
                  <a:off x="11046252" y="1915518"/>
                  <a:ext cx="1503579" cy="467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U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33A7072-902E-439C-ADB5-E7382EFBCD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6252" y="1915518"/>
                  <a:ext cx="1503579" cy="467709"/>
                </a:xfrm>
                <a:prstGeom prst="rect">
                  <a:avLst/>
                </a:prstGeom>
                <a:blipFill>
                  <a:blip r:embed="rId12"/>
                  <a:stretch>
                    <a:fillRect l="-6504" t="-1039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6ADEB9B-21C4-4BE0-8D86-BCE812F44B8B}"/>
              </a:ext>
            </a:extLst>
          </p:cNvPr>
          <p:cNvGrpSpPr/>
          <p:nvPr/>
        </p:nvGrpSpPr>
        <p:grpSpPr>
          <a:xfrm>
            <a:off x="8179012" y="827654"/>
            <a:ext cx="2197479" cy="515269"/>
            <a:chOff x="11158917" y="1603852"/>
            <a:chExt cx="2197479" cy="515269"/>
          </a:xfrm>
        </p:grpSpPr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519C88D7-E837-4213-973D-23154D248AA2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DB6695F-95D5-4447-97DB-ABF342D644B6}"/>
                    </a:ext>
                  </a:extLst>
                </p:cNvPr>
                <p:cNvSpPr txBox="1"/>
                <p:nvPr/>
              </p:nvSpPr>
              <p:spPr>
                <a:xfrm>
                  <a:off x="11573150" y="1603852"/>
                  <a:ext cx="1783246" cy="515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p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DB6695F-95D5-4447-97DB-ABF342D644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3150" y="1603852"/>
                  <a:ext cx="1783246" cy="515269"/>
                </a:xfrm>
                <a:prstGeom prst="rect">
                  <a:avLst/>
                </a:prstGeom>
                <a:blipFill>
                  <a:blip r:embed="rId13"/>
                  <a:stretch>
                    <a:fillRect l="-1027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0EFB827-B824-479F-90F2-F08ABC966D37}"/>
              </a:ext>
            </a:extLst>
          </p:cNvPr>
          <p:cNvGrpSpPr/>
          <p:nvPr/>
        </p:nvGrpSpPr>
        <p:grpSpPr>
          <a:xfrm>
            <a:off x="7265067" y="5237227"/>
            <a:ext cx="1666753" cy="700793"/>
            <a:chOff x="11158917" y="1603852"/>
            <a:chExt cx="1666753" cy="700793"/>
          </a:xfrm>
        </p:grpSpPr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03D0C619-CB16-4080-A2D1-41C6031FD7DB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B2715B5-8D43-4262-9D73-9E3CAA7F6E7F}"/>
                    </a:ext>
                  </a:extLst>
                </p:cNvPr>
                <p:cNvSpPr txBox="1"/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𝑆𝐴𝑇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B2715B5-8D43-4262-9D73-9E3CAA7F6E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382405-0081-47F0-8290-2C19A2F20FC6}"/>
              </a:ext>
            </a:extLst>
          </p:cNvPr>
          <p:cNvGrpSpPr/>
          <p:nvPr/>
        </p:nvGrpSpPr>
        <p:grpSpPr>
          <a:xfrm>
            <a:off x="5348041" y="5352598"/>
            <a:ext cx="1503579" cy="769118"/>
            <a:chOff x="11015984" y="1603852"/>
            <a:chExt cx="1503579" cy="769118"/>
          </a:xfrm>
        </p:grpSpPr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A8E136CE-61A7-4F77-A72E-75A6CAC7AA9E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33C20B2-7BDD-476C-A2D8-FFA0479CD940}"/>
                    </a:ext>
                  </a:extLst>
                </p:cNvPr>
                <p:cNvSpPr txBox="1"/>
                <p:nvPr/>
              </p:nvSpPr>
              <p:spPr>
                <a:xfrm>
                  <a:off x="11015984" y="1911305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𝐹𝐴𝐶𝑇𝑂𝑅𝐼𝑁𝐺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33C20B2-7BDD-476C-A2D8-FFA0479CD9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5984" y="1911305"/>
                  <a:ext cx="1503579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810" r="-25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2BF5A8-E89C-45B7-A534-0198A41583AF}"/>
              </a:ext>
            </a:extLst>
          </p:cNvPr>
          <p:cNvGrpSpPr/>
          <p:nvPr/>
        </p:nvGrpSpPr>
        <p:grpSpPr>
          <a:xfrm>
            <a:off x="6921578" y="2377191"/>
            <a:ext cx="2456077" cy="461665"/>
            <a:chOff x="11158917" y="1561631"/>
            <a:chExt cx="2456077" cy="461665"/>
          </a:xfrm>
        </p:grpSpPr>
        <p:sp>
          <p:nvSpPr>
            <p:cNvPr id="52" name="Star: 5 Points 51">
              <a:extLst>
                <a:ext uri="{FF2B5EF4-FFF2-40B4-BE49-F238E27FC236}">
                  <a16:creationId xmlns:a16="http://schemas.microsoft.com/office/drawing/2014/main" id="{13BBD077-596A-44B8-83CE-F3FB13CE99A5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289FF42-8D21-4E76-9D13-819BEBB420EE}"/>
                    </a:ext>
                  </a:extLst>
                </p:cNvPr>
                <p:cNvSpPr txBox="1"/>
                <p:nvPr/>
              </p:nvSpPr>
              <p:spPr>
                <a:xfrm>
                  <a:off x="11526387" y="1561631"/>
                  <a:ext cx="20886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289FF42-8D21-4E76-9D13-819BEBB420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6387" y="1561631"/>
                  <a:ext cx="2088607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4AF1720-B0D7-4B82-8EA2-6BD92CBB2A75}"/>
              </a:ext>
            </a:extLst>
          </p:cNvPr>
          <p:cNvSpPr/>
          <p:nvPr/>
        </p:nvSpPr>
        <p:spPr>
          <a:xfrm>
            <a:off x="1637443" y="3248554"/>
            <a:ext cx="2551954" cy="148419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29696B-2121-46B5-BF32-F81B2B223D7F}"/>
              </a:ext>
            </a:extLst>
          </p:cNvPr>
          <p:cNvGrpSpPr/>
          <p:nvPr/>
        </p:nvGrpSpPr>
        <p:grpSpPr>
          <a:xfrm>
            <a:off x="1621457" y="3213551"/>
            <a:ext cx="2636520" cy="1531620"/>
            <a:chOff x="1866900" y="3136456"/>
            <a:chExt cx="2636520" cy="15316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BA60629-AFF3-4CF9-AD81-23E4D8F606B0}"/>
                </a:ext>
              </a:extLst>
            </p:cNvPr>
            <p:cNvSpPr/>
            <p:nvPr/>
          </p:nvSpPr>
          <p:spPr>
            <a:xfrm>
              <a:off x="1866900" y="3136456"/>
              <a:ext cx="2567940" cy="15316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itle 1">
                  <a:extLst>
                    <a:ext uri="{FF2B5EF4-FFF2-40B4-BE49-F238E27FC236}">
                      <a16:creationId xmlns:a16="http://schemas.microsoft.com/office/drawing/2014/main" id="{2FC1FAEC-1A2B-40FC-A67E-85CA853A6FF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796540" y="3281236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7" name="Title 1">
                  <a:extLst>
                    <a:ext uri="{FF2B5EF4-FFF2-40B4-BE49-F238E27FC236}">
                      <a16:creationId xmlns:a16="http://schemas.microsoft.com/office/drawing/2014/main" id="{2FC1FAEC-1A2B-40FC-A67E-85CA853A6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6540" y="3281236"/>
                  <a:ext cx="1706880" cy="8001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2407F9-ECB7-4811-B742-AE7A1E54A826}"/>
              </a:ext>
            </a:extLst>
          </p:cNvPr>
          <p:cNvGrpSpPr/>
          <p:nvPr/>
        </p:nvGrpSpPr>
        <p:grpSpPr>
          <a:xfrm>
            <a:off x="1994649" y="3646361"/>
            <a:ext cx="1917812" cy="467709"/>
            <a:chOff x="11158917" y="1603852"/>
            <a:chExt cx="1917812" cy="467709"/>
          </a:xfrm>
        </p:grpSpPr>
        <p:sp>
          <p:nvSpPr>
            <p:cNvPr id="55" name="Star: 5 Points 54">
              <a:extLst>
                <a:ext uri="{FF2B5EF4-FFF2-40B4-BE49-F238E27FC236}">
                  <a16:creationId xmlns:a16="http://schemas.microsoft.com/office/drawing/2014/main" id="{A8A13B5F-00E9-4968-9E8F-8E09D2D7C3EC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A8699B2-FB5C-433D-B9A8-318EC77A9214}"/>
                    </a:ext>
                  </a:extLst>
                </p:cNvPr>
                <p:cNvSpPr txBox="1"/>
                <p:nvPr/>
              </p:nvSpPr>
              <p:spPr>
                <a:xfrm>
                  <a:off x="11573150" y="1603852"/>
                  <a:ext cx="1503579" cy="467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𝑆𝐴𝑇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A8699B2-FB5C-433D-B9A8-318EC77A92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3150" y="1603852"/>
                  <a:ext cx="1503579" cy="467709"/>
                </a:xfrm>
                <a:prstGeom prst="rect">
                  <a:avLst/>
                </a:prstGeom>
                <a:blipFill>
                  <a:blip r:embed="rId17"/>
                  <a:stretch>
                    <a:fillRect l="-8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itle 1">
                <a:extLst>
                  <a:ext uri="{FF2B5EF4-FFF2-40B4-BE49-F238E27FC236}">
                    <a16:creationId xmlns:a16="http://schemas.microsoft.com/office/drawing/2014/main" id="{D3E26056-A3A1-4E83-9C48-1CFE5914EC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5724" y="3375323"/>
                <a:ext cx="1706880" cy="8001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𝑩𝑷𝑷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itle 1">
                <a:extLst>
                  <a:ext uri="{FF2B5EF4-FFF2-40B4-BE49-F238E27FC236}">
                    <a16:creationId xmlns:a16="http://schemas.microsoft.com/office/drawing/2014/main" id="{D3E26056-A3A1-4E83-9C48-1CFE5914E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724" y="3375323"/>
                <a:ext cx="1706880" cy="8001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F7F1047-5832-44DA-8F5B-7B8E3A42DAA2}"/>
              </a:ext>
            </a:extLst>
          </p:cNvPr>
          <p:cNvGrpSpPr/>
          <p:nvPr/>
        </p:nvGrpSpPr>
        <p:grpSpPr>
          <a:xfrm>
            <a:off x="1768613" y="4076439"/>
            <a:ext cx="2639003" cy="564504"/>
            <a:chOff x="11158917" y="1582354"/>
            <a:chExt cx="1917580" cy="467709"/>
          </a:xfrm>
        </p:grpSpPr>
        <p:sp>
          <p:nvSpPr>
            <p:cNvPr id="59" name="Star: 5 Points 58">
              <a:extLst>
                <a:ext uri="{FF2B5EF4-FFF2-40B4-BE49-F238E27FC236}">
                  <a16:creationId xmlns:a16="http://schemas.microsoft.com/office/drawing/2014/main" id="{2C017F74-8972-4511-9E06-AE4D736D7D1B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CE6920E-22A1-4BBF-9E5F-9CFCFD6DB077}"/>
                    </a:ext>
                  </a:extLst>
                </p:cNvPr>
                <p:cNvSpPr txBox="1"/>
                <p:nvPr/>
              </p:nvSpPr>
              <p:spPr>
                <a:xfrm>
                  <a:off x="11572918" y="1582354"/>
                  <a:ext cx="1503579" cy="467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𝑃𝑅𝐼𝑀𝐴𝐿𝐼𝑇𝑌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CE6920E-22A1-4BBF-9E5F-9CFCFD6DB0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2918" y="1582354"/>
                  <a:ext cx="1503579" cy="467709"/>
                </a:xfrm>
                <a:prstGeom prst="rect">
                  <a:avLst/>
                </a:prstGeom>
                <a:blipFill>
                  <a:blip r:embed="rId19"/>
                  <a:stretch>
                    <a:fillRect l="-8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1F19E3-0FC6-406C-A060-27EDB41EEE64}"/>
              </a:ext>
            </a:extLst>
          </p:cNvPr>
          <p:cNvGrpSpPr/>
          <p:nvPr/>
        </p:nvGrpSpPr>
        <p:grpSpPr>
          <a:xfrm>
            <a:off x="2715517" y="4425294"/>
            <a:ext cx="1503579" cy="769118"/>
            <a:chOff x="11015984" y="1603852"/>
            <a:chExt cx="1503579" cy="769118"/>
          </a:xfrm>
        </p:grpSpPr>
        <p:sp>
          <p:nvSpPr>
            <p:cNvPr id="62" name="Star: 5 Points 61">
              <a:extLst>
                <a:ext uri="{FF2B5EF4-FFF2-40B4-BE49-F238E27FC236}">
                  <a16:creationId xmlns:a16="http://schemas.microsoft.com/office/drawing/2014/main" id="{0F14BE87-BD18-4CFA-989A-206F74E8FEDF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221E178-405A-4661-8A0F-36824851D43C}"/>
                    </a:ext>
                  </a:extLst>
                </p:cNvPr>
                <p:cNvSpPr txBox="1"/>
                <p:nvPr/>
              </p:nvSpPr>
              <p:spPr>
                <a:xfrm>
                  <a:off x="11015984" y="1911305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𝑃𝐼𝑇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221E178-405A-4661-8A0F-36824851D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5984" y="1911305"/>
                  <a:ext cx="1503579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59A55AEB-2FEC-454C-95EA-BA2D7DA2B5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9421" y="3337950"/>
                <a:ext cx="1706880" cy="8001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4" name="Title 1">
                <a:extLst>
                  <a:ext uri="{FF2B5EF4-FFF2-40B4-BE49-F238E27FC236}">
                    <a16:creationId xmlns:a16="http://schemas.microsoft.com/office/drawing/2014/main" id="{59A55AEB-2FEC-454C-95EA-BA2D7DA2B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21" y="3337950"/>
                <a:ext cx="1706880" cy="8001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10D7A07-1562-4CE2-8E65-670BF0C13A62}"/>
              </a:ext>
            </a:extLst>
          </p:cNvPr>
          <p:cNvSpPr txBox="1"/>
          <p:nvPr/>
        </p:nvSpPr>
        <p:spPr>
          <a:xfrm>
            <a:off x="839132" y="6302354"/>
            <a:ext cx="808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Unknown but believed to be true</a:t>
            </a:r>
          </a:p>
        </p:txBody>
      </p:sp>
    </p:spTree>
    <p:extLst>
      <p:ext uri="{BB962C8B-B14F-4D97-AF65-F5344CB8AC3E}">
        <p14:creationId xmlns:p14="http://schemas.microsoft.com/office/powerpoint/2010/main" val="2248000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E5109-98D6-4E96-92CC-D29050E3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BPP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C45895-9554-43BF-9948-D3F82F8A4F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983" y="1103226"/>
                <a:ext cx="12311617" cy="550164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r>
                  <a:rPr lang="en-US" b="0" dirty="0"/>
                  <a:t> </a:t>
                </a:r>
                <a:br>
                  <a:rPr lang="en-US" b="0" dirty="0"/>
                </a:br>
                <a:r>
                  <a:rPr lang="en-US" b="0" dirty="0"/>
                  <a:t>Unknown if either inclusion strict but can’t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endParaRPr lang="en-US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 contains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-complete problem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Relation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unknown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It is believed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(of course) but it is also believed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C45895-9554-43BF-9948-D3F82F8A4F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983" y="1103226"/>
                <a:ext cx="12311617" cy="5501640"/>
              </a:xfrm>
              <a:blipFill>
                <a:blip r:embed="rId2"/>
                <a:stretch>
                  <a:fillRect l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599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01D5-B32E-475C-8EB0-6B32C450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Lecture: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A2813-1A7C-433B-ABD0-2C38023AE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500706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Quantum Computation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Most credible challenger to Strong Church-Turing Thesis.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Less-Strong Church-Turing Thesis: SCTT but with quantum computers.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Cryptography, Society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 info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65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C162A-20C6-4636-A920-9FD41CDD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06940-D7DD-4CDC-ABC8-A2866E7B5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77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6E9-F928-4212-A62B-ED65CF9F1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BE897-7793-4AFC-8E41-3FD71CE4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6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E879-AF30-4721-9342-9F67D815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0A4FE-8F58-4227-8DB3-BEDA0244A1B7}"/>
              </a:ext>
            </a:extLst>
          </p:cNvPr>
          <p:cNvSpPr txBox="1"/>
          <p:nvPr/>
        </p:nvSpPr>
        <p:spPr>
          <a:xfrm>
            <a:off x="1938192" y="1184630"/>
            <a:ext cx="2749118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I: Circuits: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B71DB-AD01-4202-935F-7FCE154B3FFA}"/>
              </a:ext>
            </a:extLst>
          </p:cNvPr>
          <p:cNvSpPr txBox="1"/>
          <p:nvPr/>
        </p:nvSpPr>
        <p:spPr>
          <a:xfrm>
            <a:off x="6048441" y="1569350"/>
            <a:ext cx="4209430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II: Automata: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 restricted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2D241-7684-43B7-9C1B-B16A42480661}"/>
              </a:ext>
            </a:extLst>
          </p:cNvPr>
          <p:cNvSpPr txBox="1"/>
          <p:nvPr/>
        </p:nvSpPr>
        <p:spPr>
          <a:xfrm>
            <a:off x="6048441" y="3066703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III: Turing Machines: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2034D-665F-4B6F-AF71-70476304A23E}"/>
              </a:ext>
            </a:extLst>
          </p:cNvPr>
          <p:cNvSpPr txBox="1"/>
          <p:nvPr/>
        </p:nvSpPr>
        <p:spPr>
          <a:xfrm>
            <a:off x="3316616" y="4207738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IV: Efficient Computation: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66DCA-EDD6-49E7-A23A-61CC590E26C6}"/>
              </a:ext>
            </a:extLst>
          </p:cNvPr>
          <p:cNvSpPr txBox="1"/>
          <p:nvPr/>
        </p:nvSpPr>
        <p:spPr>
          <a:xfrm>
            <a:off x="3316615" y="5369054"/>
            <a:ext cx="4209430" cy="646331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V: Randomized computation: 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Extending studies to non-classical algorithms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B835A1F-F0AA-45C3-A649-DACFD9878978}"/>
              </a:ext>
            </a:extLst>
          </p:cNvPr>
          <p:cNvSpPr/>
          <p:nvPr/>
        </p:nvSpPr>
        <p:spPr>
          <a:xfrm>
            <a:off x="6461519" y="3759633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7D44C88-973B-49F1-8526-FE1549B07227}"/>
              </a:ext>
            </a:extLst>
          </p:cNvPr>
          <p:cNvSpPr/>
          <p:nvPr/>
        </p:nvSpPr>
        <p:spPr>
          <a:xfrm>
            <a:off x="5506176" y="4902122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EC63100-047A-4789-95F4-78CFF977985C}"/>
              </a:ext>
            </a:extLst>
          </p:cNvPr>
          <p:cNvSpPr/>
          <p:nvPr/>
        </p:nvSpPr>
        <p:spPr>
          <a:xfrm rot="16782564">
            <a:off x="5140544" y="1078145"/>
            <a:ext cx="484632" cy="136795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2EDEFDE-1316-4083-A21B-0235D119D6B7}"/>
              </a:ext>
            </a:extLst>
          </p:cNvPr>
          <p:cNvSpPr/>
          <p:nvPr/>
        </p:nvSpPr>
        <p:spPr>
          <a:xfrm>
            <a:off x="7910840" y="2531368"/>
            <a:ext cx="484632" cy="53533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28BCED9-BC34-4A0A-A4CD-CE84E127B341}"/>
              </a:ext>
            </a:extLst>
          </p:cNvPr>
          <p:cNvSpPr/>
          <p:nvPr/>
        </p:nvSpPr>
        <p:spPr>
          <a:xfrm>
            <a:off x="3857071" y="2151316"/>
            <a:ext cx="484632" cy="203914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7E6876-806D-41A7-B3BA-5075E46E2DB6}"/>
              </a:ext>
            </a:extLst>
          </p:cNvPr>
          <p:cNvSpPr/>
          <p:nvPr/>
        </p:nvSpPr>
        <p:spPr>
          <a:xfrm>
            <a:off x="2864869" y="4970294"/>
            <a:ext cx="5006012" cy="1443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F9E22-5F31-4DC2-930F-08726959860B}"/>
              </a:ext>
            </a:extLst>
          </p:cNvPr>
          <p:cNvSpPr txBox="1"/>
          <p:nvPr/>
        </p:nvSpPr>
        <p:spPr>
          <a:xfrm>
            <a:off x="10149438" y="1120028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7B806B-9CEF-4A05-AC5E-6BB9FC559341}"/>
              </a:ext>
            </a:extLst>
          </p:cNvPr>
          <p:cNvSpPr txBox="1"/>
          <p:nvPr/>
        </p:nvSpPr>
        <p:spPr>
          <a:xfrm>
            <a:off x="4578876" y="659522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10797-6077-4A1B-BE2C-130118119308}"/>
              </a:ext>
            </a:extLst>
          </p:cNvPr>
          <p:cNvSpPr txBox="1"/>
          <p:nvPr/>
        </p:nvSpPr>
        <p:spPr>
          <a:xfrm>
            <a:off x="10149438" y="2482103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3F8B90-CA90-43A2-9856-031F08CFF786}"/>
              </a:ext>
            </a:extLst>
          </p:cNvPr>
          <p:cNvSpPr txBox="1"/>
          <p:nvPr/>
        </p:nvSpPr>
        <p:spPr>
          <a:xfrm>
            <a:off x="7364157" y="3699906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16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1028-987B-41C7-9DED-5878DB39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956EC-242C-4F0A-837C-4CB7DB824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82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63D62-7032-4223-802B-C8C0B1970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topics: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69338F-F68F-48D7-B632-80D2FACA8F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508" y="1179045"/>
                <a:ext cx="11954984" cy="5109995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One sided error algorithms: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𝑐𝑜𝑅𝑃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𝑅𝑃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“Zero sided error” (Las Vegas):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𝑍𝑃𝑃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Known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𝑍𝑃𝑃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𝑐𝑜𝑅𝑃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and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𝑐𝑜𝑅𝑃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Known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𝑐𝑜𝑅𝑃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𝑐𝑜𝑁𝑃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Pseudorandom generators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relation between </a:t>
                </a:r>
                <a:r>
                  <a:rPr lang="en-US" dirty="0">
                    <a:solidFill>
                      <a:srgbClr val="FF0000"/>
                    </a:solidFill>
                  </a:rPr>
                  <a:t>counting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FF0000"/>
                    </a:solidFill>
                  </a:rPr>
                  <a:t>sampling</a:t>
                </a:r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Randomized reductions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69338F-F68F-48D7-B632-80D2FACA8F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508" y="1179045"/>
                <a:ext cx="11954984" cy="5109995"/>
              </a:xfrm>
              <a:blipFill>
                <a:blip r:embed="rId2"/>
                <a:stretch>
                  <a:fillRect l="-917" t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27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BDEB-EA49-4998-A2A1-9AEEF826B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39F5D3-09A8-4442-9FBC-13FFB559E2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454" y="739117"/>
                <a:ext cx="11615288" cy="886103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Randomized algorithm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sz="3200" dirty="0"/>
                  <a:t> computes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200" dirty="0"/>
                  <a:t> if </a:t>
                </a:r>
                <a:r>
                  <a:rPr lang="en-US" sz="3200" dirty="0">
                    <a:solidFill>
                      <a:srgbClr val="C00000"/>
                    </a:solidFill>
                  </a:rPr>
                  <a:t>for every </a:t>
                </a:r>
                <a:r>
                  <a:rPr lang="en-US" sz="3200" dirty="0"/>
                  <a:t>input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39F5D3-09A8-4442-9FBC-13FFB559E2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454" y="739117"/>
                <a:ext cx="11615288" cy="886103"/>
              </a:xfrm>
              <a:blipFill>
                <a:blip r:embed="rId2"/>
                <a:stretch>
                  <a:fillRect l="-1365" t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D041700-7C00-4F5E-A4CC-CB7FCA9144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0295" y="1456964"/>
                <a:ext cx="9702455" cy="13831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𝐴𝐿𝐺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D041700-7C00-4F5E-A4CC-CB7FCA914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95" y="1456964"/>
                <a:ext cx="9702455" cy="13831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00AE1ADB-5327-4551-A79A-444FB59A3E76}"/>
              </a:ext>
            </a:extLst>
          </p:cNvPr>
          <p:cNvSpPr/>
          <p:nvPr/>
        </p:nvSpPr>
        <p:spPr>
          <a:xfrm>
            <a:off x="1229172" y="3170585"/>
            <a:ext cx="4751462" cy="1013460"/>
          </a:xfrm>
          <a:prstGeom prst="wedgeRectCallout">
            <a:avLst>
              <a:gd name="adj1" fmla="val 10682"/>
              <a:gd name="adj2" fmla="val -11542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Probability over </a:t>
            </a:r>
            <a:r>
              <a:rPr lang="en-US" sz="24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randomness of the algorithm</a:t>
            </a:r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 the 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4F8F92E3-C6F9-4FBE-B4BB-A11DA3A25ADC}"/>
                  </a:ext>
                </a:extLst>
              </p:cNvPr>
              <p:cNvSpPr/>
              <p:nvPr/>
            </p:nvSpPr>
            <p:spPr>
              <a:xfrm>
                <a:off x="6605899" y="3254156"/>
                <a:ext cx="4842617" cy="1550100"/>
              </a:xfrm>
              <a:prstGeom prst="wedgeRectCallout">
                <a:avLst>
                  <a:gd name="adj1" fmla="val -20362"/>
                  <a:gd name="adj2" fmla="val -86427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The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2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is arbitrary – can be replaced by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0.51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0.99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even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1−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. Not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1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2.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4F8F92E3-C6F9-4FBE-B4BB-A11DA3A25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899" y="3254156"/>
                <a:ext cx="4842617" cy="1550100"/>
              </a:xfrm>
              <a:prstGeom prst="wedgeRectCallout">
                <a:avLst>
                  <a:gd name="adj1" fmla="val -20362"/>
                  <a:gd name="adj2" fmla="val -86427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9355560-3B8E-42E0-BDD9-643017E1FA19}"/>
              </a:ext>
            </a:extLst>
          </p:cNvPr>
          <p:cNvSpPr txBox="1"/>
          <p:nvPr/>
        </p:nvSpPr>
        <p:spPr>
          <a:xfrm>
            <a:off x="95250" y="4881880"/>
            <a:ext cx="102882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BPP: {Boolean functions computable by some randomized algorithm}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Polynomial Identity Testing: in BPP, not known if in P.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½-approx to Max Cut: in BPP.</a:t>
            </a:r>
          </a:p>
        </p:txBody>
      </p:sp>
    </p:spTree>
    <p:extLst>
      <p:ext uri="{BB962C8B-B14F-4D97-AF65-F5344CB8AC3E}">
        <p14:creationId xmlns:p14="http://schemas.microsoft.com/office/powerpoint/2010/main" val="19635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CA6872-6174-4C71-A4DE-920BE42F2123}"/>
              </a:ext>
            </a:extLst>
          </p:cNvPr>
          <p:cNvSpPr txBox="1"/>
          <p:nvPr/>
        </p:nvSpPr>
        <p:spPr>
          <a:xfrm>
            <a:off x="2796540" y="3410708"/>
            <a:ext cx="81256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Functions with unbounded input lengths: </a:t>
            </a:r>
            <a:br>
              <a:rPr lang="en-US" sz="2800" dirty="0"/>
            </a:br>
            <a:r>
              <a:rPr lang="en-US" sz="2800" dirty="0"/>
              <a:t>inclusion diagram – not to scale!!</a:t>
            </a:r>
          </a:p>
          <a:p>
            <a:br>
              <a:rPr lang="en-US" sz="2800" dirty="0"/>
            </a:br>
            <a:r>
              <a:rPr lang="en-US" sz="2800" dirty="0"/>
              <a:t>Some classes might “collapse” to one another.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4E19A1-8F14-46FD-A0E4-A6252977E889}"/>
              </a:ext>
            </a:extLst>
          </p:cNvPr>
          <p:cNvGrpSpPr/>
          <p:nvPr/>
        </p:nvGrpSpPr>
        <p:grpSpPr>
          <a:xfrm>
            <a:off x="0" y="-109649"/>
            <a:ext cx="12708090" cy="7268601"/>
            <a:chOff x="-123267" y="-349126"/>
            <a:chExt cx="12708090" cy="69476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B46844-4CCB-4E48-8E3E-573B18820282}"/>
                </a:ext>
              </a:extLst>
            </p:cNvPr>
            <p:cNvSpPr/>
            <p:nvPr/>
          </p:nvSpPr>
          <p:spPr>
            <a:xfrm>
              <a:off x="-123267" y="-329067"/>
              <a:ext cx="12708090" cy="6927575"/>
            </a:xfrm>
            <a:prstGeom prst="rect">
              <a:avLst/>
            </a:prstGeom>
            <a:pattFill prst="pct80">
              <a:fgClr>
                <a:schemeClr val="accent3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itle 1">
                  <a:extLst>
                    <a:ext uri="{FF2B5EF4-FFF2-40B4-BE49-F238E27FC236}">
                      <a16:creationId xmlns:a16="http://schemas.microsoft.com/office/drawing/2014/main" id="{F3CB25B2-512A-4D99-A730-35143BFFF43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072" y="-349126"/>
                  <a:ext cx="6620746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3600" b="1" dirty="0"/>
                    <a:t>All functions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0,1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20" name="Title 1">
                  <a:extLst>
                    <a:ext uri="{FF2B5EF4-FFF2-40B4-BE49-F238E27FC236}">
                      <a16:creationId xmlns:a16="http://schemas.microsoft.com/office/drawing/2014/main" id="{F3CB25B2-512A-4D99-A730-35143BFFF4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2" y="-349126"/>
                  <a:ext cx="6620746" cy="800100"/>
                </a:xfrm>
                <a:prstGeom prst="rect">
                  <a:avLst/>
                </a:prstGeom>
                <a:blipFill>
                  <a:blip r:embed="rId2"/>
                  <a:stretch>
                    <a:fillRect l="-2762" t="-2920" b="-131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B7ADA5F-B4B3-40B8-85DB-21C9840A8503}"/>
              </a:ext>
            </a:extLst>
          </p:cNvPr>
          <p:cNvGrpSpPr/>
          <p:nvPr/>
        </p:nvGrpSpPr>
        <p:grpSpPr>
          <a:xfrm>
            <a:off x="59019" y="605947"/>
            <a:ext cx="10568941" cy="5867982"/>
            <a:chOff x="-243841" y="764816"/>
            <a:chExt cx="10568941" cy="586798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FD068B-9175-48EC-B2F3-055A7212D429}"/>
                </a:ext>
              </a:extLst>
            </p:cNvPr>
            <p:cNvSpPr/>
            <p:nvPr/>
          </p:nvSpPr>
          <p:spPr>
            <a:xfrm>
              <a:off x="-243841" y="764816"/>
              <a:ext cx="10568941" cy="58679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itle 1">
                  <a:extLst>
                    <a:ext uri="{FF2B5EF4-FFF2-40B4-BE49-F238E27FC236}">
                      <a16:creationId xmlns:a16="http://schemas.microsoft.com/office/drawing/2014/main" id="{E5716E19-93E9-4F87-870B-E6F3426E5A3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3072" y="790831"/>
                  <a:ext cx="6620746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a14:m>
                  <a:r>
                    <a:rPr lang="en-US" sz="3600" b="1" dirty="0"/>
                    <a:t> Computable functions</a:t>
                  </a:r>
                </a:p>
              </p:txBody>
            </p:sp>
          </mc:Choice>
          <mc:Fallback xmlns="">
            <p:sp>
              <p:nvSpPr>
                <p:cNvPr id="24" name="Title 1">
                  <a:extLst>
                    <a:ext uri="{FF2B5EF4-FFF2-40B4-BE49-F238E27FC236}">
                      <a16:creationId xmlns:a16="http://schemas.microsoft.com/office/drawing/2014/main" id="{E5716E19-93E9-4F87-870B-E6F3426E5A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2" y="790831"/>
                  <a:ext cx="6620746" cy="800100"/>
                </a:xfrm>
                <a:prstGeom prst="rect">
                  <a:avLst/>
                </a:prstGeom>
                <a:blipFill>
                  <a:blip r:embed="rId3"/>
                  <a:stretch>
                    <a:fillRect t="-5344" b="-152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64DE1A0-8E5A-4866-B2F9-8F7F52C6AD2C}"/>
              </a:ext>
            </a:extLst>
          </p:cNvPr>
          <p:cNvGrpSpPr/>
          <p:nvPr/>
        </p:nvGrpSpPr>
        <p:grpSpPr>
          <a:xfrm>
            <a:off x="83002" y="1608329"/>
            <a:ext cx="9401866" cy="4705605"/>
            <a:chOff x="83002" y="1608329"/>
            <a:chExt cx="9401866" cy="47056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F611155-EB11-4EA6-AD9F-D173A4BD4BCF}"/>
                </a:ext>
              </a:extLst>
            </p:cNvPr>
            <p:cNvSpPr/>
            <p:nvPr/>
          </p:nvSpPr>
          <p:spPr>
            <a:xfrm>
              <a:off x="83002" y="1665734"/>
              <a:ext cx="9401866" cy="464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itle 1">
                  <a:extLst>
                    <a:ext uri="{FF2B5EF4-FFF2-40B4-BE49-F238E27FC236}">
                      <a16:creationId xmlns:a16="http://schemas.microsoft.com/office/drawing/2014/main" id="{03A16C70-DE97-466B-8AB7-68426CE7F05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30778" y="1608329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𝑬𝑿𝑷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17" name="Title 1">
                  <a:extLst>
                    <a:ext uri="{FF2B5EF4-FFF2-40B4-BE49-F238E27FC236}">
                      <a16:creationId xmlns:a16="http://schemas.microsoft.com/office/drawing/2014/main" id="{03A16C70-DE97-466B-8AB7-68426CE7F0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0778" y="1608329"/>
                  <a:ext cx="1706880" cy="8001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DF7C53-9606-48AA-B8D0-C2E80A9FAB95}"/>
              </a:ext>
            </a:extLst>
          </p:cNvPr>
          <p:cNvGrpSpPr/>
          <p:nvPr/>
        </p:nvGrpSpPr>
        <p:grpSpPr>
          <a:xfrm>
            <a:off x="1363701" y="2344746"/>
            <a:ext cx="10177913" cy="3184385"/>
            <a:chOff x="1304846" y="1821568"/>
            <a:chExt cx="10177913" cy="318438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7D8184-0A6C-4222-A193-1CAFCA651E83}"/>
                </a:ext>
              </a:extLst>
            </p:cNvPr>
            <p:cNvSpPr/>
            <p:nvPr/>
          </p:nvSpPr>
          <p:spPr>
            <a:xfrm>
              <a:off x="1304846" y="1821568"/>
              <a:ext cx="5671070" cy="3184385"/>
            </a:xfrm>
            <a:prstGeom prst="ellipse">
              <a:avLst/>
            </a:prstGeom>
            <a:solidFill>
              <a:srgbClr val="CC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itle 1">
                  <a:extLst>
                    <a:ext uri="{FF2B5EF4-FFF2-40B4-BE49-F238E27FC236}">
                      <a16:creationId xmlns:a16="http://schemas.microsoft.com/office/drawing/2014/main" id="{31CC5542-AE3A-4152-9CB8-0965CEF52B3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870643" y="1966676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m:rPr>
                                <m:lit/>
                              </m:rP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600" b="1" i="1" dirty="0" smtClean="0">
                                <a:latin typeface="Cambria Math" panose="02040503050406030204" pitchFamily="18" charset="0"/>
                              </a:rPr>
                              <m:t>𝒑𝒐𝒍𝒚</m:t>
                            </m:r>
                          </m:sub>
                        </m:sSub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11" name="Title 1">
                  <a:extLst>
                    <a:ext uri="{FF2B5EF4-FFF2-40B4-BE49-F238E27FC236}">
                      <a16:creationId xmlns:a16="http://schemas.microsoft.com/office/drawing/2014/main" id="{31CC5542-AE3A-4152-9CB8-0965CEF52B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643" y="1966676"/>
                  <a:ext cx="1706880" cy="8001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92E58A8B-0E4C-4A41-A773-53553E570E77}"/>
                </a:ext>
              </a:extLst>
            </p:cNvPr>
            <p:cNvSpPr/>
            <p:nvPr/>
          </p:nvSpPr>
          <p:spPr>
            <a:xfrm rot="5400000">
              <a:off x="8474606" y="912233"/>
              <a:ext cx="1147127" cy="4869179"/>
            </a:xfrm>
            <a:prstGeom prst="triangle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3C3288-336B-48D8-AA4D-33E5D4F59137}"/>
                </a:ext>
              </a:extLst>
            </p:cNvPr>
            <p:cNvSpPr/>
            <p:nvPr/>
          </p:nvSpPr>
          <p:spPr>
            <a:xfrm>
              <a:off x="6117394" y="2725376"/>
              <a:ext cx="719138" cy="1269206"/>
            </a:xfrm>
            <a:custGeom>
              <a:avLst/>
              <a:gdLst>
                <a:gd name="connsiteX0" fmla="*/ 616744 w 719138"/>
                <a:gd name="connsiteY0" fmla="*/ 92869 h 1269206"/>
                <a:gd name="connsiteX1" fmla="*/ 616744 w 719138"/>
                <a:gd name="connsiteY1" fmla="*/ 92869 h 1269206"/>
                <a:gd name="connsiteX2" fmla="*/ 600075 w 719138"/>
                <a:gd name="connsiteY2" fmla="*/ 78581 h 1269206"/>
                <a:gd name="connsiteX3" fmla="*/ 578644 w 719138"/>
                <a:gd name="connsiteY3" fmla="*/ 73819 h 1269206"/>
                <a:gd name="connsiteX4" fmla="*/ 592931 w 719138"/>
                <a:gd name="connsiteY4" fmla="*/ 57150 h 1269206"/>
                <a:gd name="connsiteX5" fmla="*/ 578644 w 719138"/>
                <a:gd name="connsiteY5" fmla="*/ 45244 h 1269206"/>
                <a:gd name="connsiteX6" fmla="*/ 576263 w 719138"/>
                <a:gd name="connsiteY6" fmla="*/ 28575 h 1269206"/>
                <a:gd name="connsiteX7" fmla="*/ 566738 w 719138"/>
                <a:gd name="connsiteY7" fmla="*/ 21431 h 1269206"/>
                <a:gd name="connsiteX8" fmla="*/ 559594 w 719138"/>
                <a:gd name="connsiteY8" fmla="*/ 19050 h 1269206"/>
                <a:gd name="connsiteX9" fmla="*/ 526256 w 719138"/>
                <a:gd name="connsiteY9" fmla="*/ 14287 h 1269206"/>
                <a:gd name="connsiteX10" fmla="*/ 404813 w 719138"/>
                <a:gd name="connsiteY10" fmla="*/ 7144 h 1269206"/>
                <a:gd name="connsiteX11" fmla="*/ 359569 w 719138"/>
                <a:gd name="connsiteY11" fmla="*/ 2381 h 1269206"/>
                <a:gd name="connsiteX12" fmla="*/ 330994 w 719138"/>
                <a:gd name="connsiteY12" fmla="*/ 0 h 1269206"/>
                <a:gd name="connsiteX13" fmla="*/ 130969 w 719138"/>
                <a:gd name="connsiteY13" fmla="*/ 2381 h 1269206"/>
                <a:gd name="connsiteX14" fmla="*/ 119063 w 719138"/>
                <a:gd name="connsiteY14" fmla="*/ 16669 h 1269206"/>
                <a:gd name="connsiteX15" fmla="*/ 116681 w 719138"/>
                <a:gd name="connsiteY15" fmla="*/ 26194 h 1269206"/>
                <a:gd name="connsiteX16" fmla="*/ 111919 w 719138"/>
                <a:gd name="connsiteY16" fmla="*/ 47625 h 1269206"/>
                <a:gd name="connsiteX17" fmla="*/ 102394 w 719138"/>
                <a:gd name="connsiteY17" fmla="*/ 69056 h 1269206"/>
                <a:gd name="connsiteX18" fmla="*/ 100013 w 719138"/>
                <a:gd name="connsiteY18" fmla="*/ 83344 h 1269206"/>
                <a:gd name="connsiteX19" fmla="*/ 95250 w 719138"/>
                <a:gd name="connsiteY19" fmla="*/ 104775 h 1269206"/>
                <a:gd name="connsiteX20" fmla="*/ 88106 w 719138"/>
                <a:gd name="connsiteY20" fmla="*/ 138112 h 1269206"/>
                <a:gd name="connsiteX21" fmla="*/ 85725 w 719138"/>
                <a:gd name="connsiteY21" fmla="*/ 183356 h 1269206"/>
                <a:gd name="connsiteX22" fmla="*/ 78581 w 719138"/>
                <a:gd name="connsiteY22" fmla="*/ 214312 h 1269206"/>
                <a:gd name="connsiteX23" fmla="*/ 69056 w 719138"/>
                <a:gd name="connsiteY23" fmla="*/ 254794 h 1269206"/>
                <a:gd name="connsiteX24" fmla="*/ 64294 w 719138"/>
                <a:gd name="connsiteY24" fmla="*/ 295275 h 1269206"/>
                <a:gd name="connsiteX25" fmla="*/ 61913 w 719138"/>
                <a:gd name="connsiteY25" fmla="*/ 302419 h 1269206"/>
                <a:gd name="connsiteX26" fmla="*/ 54769 w 719138"/>
                <a:gd name="connsiteY26" fmla="*/ 350044 h 1269206"/>
                <a:gd name="connsiteX27" fmla="*/ 57150 w 719138"/>
                <a:gd name="connsiteY27" fmla="*/ 409575 h 1269206"/>
                <a:gd name="connsiteX28" fmla="*/ 59531 w 719138"/>
                <a:gd name="connsiteY28" fmla="*/ 426244 h 1269206"/>
                <a:gd name="connsiteX29" fmla="*/ 42863 w 719138"/>
                <a:gd name="connsiteY29" fmla="*/ 483394 h 1269206"/>
                <a:gd name="connsiteX30" fmla="*/ 33338 w 719138"/>
                <a:gd name="connsiteY30" fmla="*/ 681037 h 1269206"/>
                <a:gd name="connsiteX31" fmla="*/ 28575 w 719138"/>
                <a:gd name="connsiteY31" fmla="*/ 714375 h 1269206"/>
                <a:gd name="connsiteX32" fmla="*/ 9525 w 719138"/>
                <a:gd name="connsiteY32" fmla="*/ 873919 h 1269206"/>
                <a:gd name="connsiteX33" fmla="*/ 0 w 719138"/>
                <a:gd name="connsiteY33" fmla="*/ 957262 h 1269206"/>
                <a:gd name="connsiteX34" fmla="*/ 2381 w 719138"/>
                <a:gd name="connsiteY34" fmla="*/ 1009650 h 1269206"/>
                <a:gd name="connsiteX35" fmla="*/ 4763 w 719138"/>
                <a:gd name="connsiteY35" fmla="*/ 1023937 h 1269206"/>
                <a:gd name="connsiteX36" fmla="*/ 9525 w 719138"/>
                <a:gd name="connsiteY36" fmla="*/ 1059656 h 1269206"/>
                <a:gd name="connsiteX37" fmla="*/ 19050 w 719138"/>
                <a:gd name="connsiteY37" fmla="*/ 1109662 h 1269206"/>
                <a:gd name="connsiteX38" fmla="*/ 26194 w 719138"/>
                <a:gd name="connsiteY38" fmla="*/ 1169194 h 1269206"/>
                <a:gd name="connsiteX39" fmla="*/ 47625 w 719138"/>
                <a:gd name="connsiteY39" fmla="*/ 1204912 h 1269206"/>
                <a:gd name="connsiteX40" fmla="*/ 52388 w 719138"/>
                <a:gd name="connsiteY40" fmla="*/ 1212056 h 1269206"/>
                <a:gd name="connsiteX41" fmla="*/ 59531 w 719138"/>
                <a:gd name="connsiteY41" fmla="*/ 1216819 h 1269206"/>
                <a:gd name="connsiteX42" fmla="*/ 73819 w 719138"/>
                <a:gd name="connsiteY42" fmla="*/ 1231106 h 1269206"/>
                <a:gd name="connsiteX43" fmla="*/ 83344 w 719138"/>
                <a:gd name="connsiteY43" fmla="*/ 1235869 h 1269206"/>
                <a:gd name="connsiteX44" fmla="*/ 92869 w 719138"/>
                <a:gd name="connsiteY44" fmla="*/ 1245394 h 1269206"/>
                <a:gd name="connsiteX45" fmla="*/ 109538 w 719138"/>
                <a:gd name="connsiteY45" fmla="*/ 1254919 h 1269206"/>
                <a:gd name="connsiteX46" fmla="*/ 116681 w 719138"/>
                <a:gd name="connsiteY46" fmla="*/ 1257300 h 1269206"/>
                <a:gd name="connsiteX47" fmla="*/ 123825 w 719138"/>
                <a:gd name="connsiteY47" fmla="*/ 1262062 h 1269206"/>
                <a:gd name="connsiteX48" fmla="*/ 142875 w 719138"/>
                <a:gd name="connsiteY48" fmla="*/ 1264444 h 1269206"/>
                <a:gd name="connsiteX49" fmla="*/ 154781 w 719138"/>
                <a:gd name="connsiteY49" fmla="*/ 1266825 h 1269206"/>
                <a:gd name="connsiteX50" fmla="*/ 178594 w 719138"/>
                <a:gd name="connsiteY50" fmla="*/ 1269206 h 1269206"/>
                <a:gd name="connsiteX51" fmla="*/ 311944 w 719138"/>
                <a:gd name="connsiteY51" fmla="*/ 1266825 h 1269206"/>
                <a:gd name="connsiteX52" fmla="*/ 326231 w 719138"/>
                <a:gd name="connsiteY52" fmla="*/ 1259681 h 1269206"/>
                <a:gd name="connsiteX53" fmla="*/ 359569 w 719138"/>
                <a:gd name="connsiteY53" fmla="*/ 1257300 h 1269206"/>
                <a:gd name="connsiteX54" fmla="*/ 378619 w 719138"/>
                <a:gd name="connsiteY54" fmla="*/ 1247775 h 1269206"/>
                <a:gd name="connsiteX55" fmla="*/ 385763 w 719138"/>
                <a:gd name="connsiteY55" fmla="*/ 1243012 h 1269206"/>
                <a:gd name="connsiteX56" fmla="*/ 409575 w 719138"/>
                <a:gd name="connsiteY56" fmla="*/ 1240631 h 1269206"/>
                <a:gd name="connsiteX57" fmla="*/ 416719 w 719138"/>
                <a:gd name="connsiteY57" fmla="*/ 1238250 h 1269206"/>
                <a:gd name="connsiteX58" fmla="*/ 428625 w 719138"/>
                <a:gd name="connsiteY58" fmla="*/ 1226344 h 1269206"/>
                <a:gd name="connsiteX59" fmla="*/ 476250 w 719138"/>
                <a:gd name="connsiteY59" fmla="*/ 1223962 h 1269206"/>
                <a:gd name="connsiteX60" fmla="*/ 483394 w 719138"/>
                <a:gd name="connsiteY60" fmla="*/ 1221581 h 1269206"/>
                <a:gd name="connsiteX61" fmla="*/ 490538 w 719138"/>
                <a:gd name="connsiteY61" fmla="*/ 1207294 h 1269206"/>
                <a:gd name="connsiteX62" fmla="*/ 504825 w 719138"/>
                <a:gd name="connsiteY62" fmla="*/ 1202531 h 1269206"/>
                <a:gd name="connsiteX63" fmla="*/ 516731 w 719138"/>
                <a:gd name="connsiteY63" fmla="*/ 1181100 h 1269206"/>
                <a:gd name="connsiteX64" fmla="*/ 521494 w 719138"/>
                <a:gd name="connsiteY64" fmla="*/ 1173956 h 1269206"/>
                <a:gd name="connsiteX65" fmla="*/ 528638 w 719138"/>
                <a:gd name="connsiteY65" fmla="*/ 1154906 h 1269206"/>
                <a:gd name="connsiteX66" fmla="*/ 538163 w 719138"/>
                <a:gd name="connsiteY66" fmla="*/ 1152525 h 1269206"/>
                <a:gd name="connsiteX67" fmla="*/ 561975 w 719138"/>
                <a:gd name="connsiteY67" fmla="*/ 1147762 h 1269206"/>
                <a:gd name="connsiteX68" fmla="*/ 569119 w 719138"/>
                <a:gd name="connsiteY68" fmla="*/ 1140619 h 1269206"/>
                <a:gd name="connsiteX69" fmla="*/ 573881 w 719138"/>
                <a:gd name="connsiteY69" fmla="*/ 1131094 h 1269206"/>
                <a:gd name="connsiteX70" fmla="*/ 581025 w 719138"/>
                <a:gd name="connsiteY70" fmla="*/ 1126331 h 1269206"/>
                <a:gd name="connsiteX71" fmla="*/ 585788 w 719138"/>
                <a:gd name="connsiteY71" fmla="*/ 1116806 h 1269206"/>
                <a:gd name="connsiteX72" fmla="*/ 588169 w 719138"/>
                <a:gd name="connsiteY72" fmla="*/ 1100137 h 1269206"/>
                <a:gd name="connsiteX73" fmla="*/ 611981 w 719138"/>
                <a:gd name="connsiteY73" fmla="*/ 1073944 h 1269206"/>
                <a:gd name="connsiteX74" fmla="*/ 623888 w 719138"/>
                <a:gd name="connsiteY74" fmla="*/ 1057275 h 1269206"/>
                <a:gd name="connsiteX75" fmla="*/ 635794 w 719138"/>
                <a:gd name="connsiteY75" fmla="*/ 1047750 h 1269206"/>
                <a:gd name="connsiteX76" fmla="*/ 640556 w 719138"/>
                <a:gd name="connsiteY76" fmla="*/ 1026319 h 1269206"/>
                <a:gd name="connsiteX77" fmla="*/ 645319 w 719138"/>
                <a:gd name="connsiteY77" fmla="*/ 1019175 h 1269206"/>
                <a:gd name="connsiteX78" fmla="*/ 650081 w 719138"/>
                <a:gd name="connsiteY78" fmla="*/ 1007269 h 1269206"/>
                <a:gd name="connsiteX79" fmla="*/ 654844 w 719138"/>
                <a:gd name="connsiteY79" fmla="*/ 957262 h 1269206"/>
                <a:gd name="connsiteX80" fmla="*/ 657225 w 719138"/>
                <a:gd name="connsiteY80" fmla="*/ 945356 h 1269206"/>
                <a:gd name="connsiteX81" fmla="*/ 664369 w 719138"/>
                <a:gd name="connsiteY81" fmla="*/ 931069 h 1269206"/>
                <a:gd name="connsiteX82" fmla="*/ 669131 w 719138"/>
                <a:gd name="connsiteY82" fmla="*/ 916781 h 1269206"/>
                <a:gd name="connsiteX83" fmla="*/ 671513 w 719138"/>
                <a:gd name="connsiteY83" fmla="*/ 900112 h 1269206"/>
                <a:gd name="connsiteX84" fmla="*/ 676275 w 719138"/>
                <a:gd name="connsiteY84" fmla="*/ 883444 h 1269206"/>
                <a:gd name="connsiteX85" fmla="*/ 671513 w 719138"/>
                <a:gd name="connsiteY85" fmla="*/ 807244 h 1269206"/>
                <a:gd name="connsiteX86" fmla="*/ 673894 w 719138"/>
                <a:gd name="connsiteY86" fmla="*/ 778669 h 1269206"/>
                <a:gd name="connsiteX87" fmla="*/ 678656 w 719138"/>
                <a:gd name="connsiteY87" fmla="*/ 752475 h 1269206"/>
                <a:gd name="connsiteX88" fmla="*/ 685800 w 719138"/>
                <a:gd name="connsiteY88" fmla="*/ 697706 h 1269206"/>
                <a:gd name="connsiteX89" fmla="*/ 688181 w 719138"/>
                <a:gd name="connsiteY89" fmla="*/ 676275 h 1269206"/>
                <a:gd name="connsiteX90" fmla="*/ 692944 w 719138"/>
                <a:gd name="connsiteY90" fmla="*/ 661987 h 1269206"/>
                <a:gd name="connsiteX91" fmla="*/ 695325 w 719138"/>
                <a:gd name="connsiteY91" fmla="*/ 640556 h 1269206"/>
                <a:gd name="connsiteX92" fmla="*/ 700088 w 719138"/>
                <a:gd name="connsiteY92" fmla="*/ 626269 h 1269206"/>
                <a:gd name="connsiteX93" fmla="*/ 704850 w 719138"/>
                <a:gd name="connsiteY93" fmla="*/ 607219 h 1269206"/>
                <a:gd name="connsiteX94" fmla="*/ 707231 w 719138"/>
                <a:gd name="connsiteY94" fmla="*/ 585787 h 1269206"/>
                <a:gd name="connsiteX95" fmla="*/ 714375 w 719138"/>
                <a:gd name="connsiteY95" fmla="*/ 535781 h 1269206"/>
                <a:gd name="connsiteX96" fmla="*/ 719138 w 719138"/>
                <a:gd name="connsiteY96" fmla="*/ 476250 h 1269206"/>
                <a:gd name="connsiteX97" fmla="*/ 714375 w 719138"/>
                <a:gd name="connsiteY97" fmla="*/ 309562 h 1269206"/>
                <a:gd name="connsiteX98" fmla="*/ 711994 w 719138"/>
                <a:gd name="connsiteY98" fmla="*/ 297656 h 1269206"/>
                <a:gd name="connsiteX99" fmla="*/ 709613 w 719138"/>
                <a:gd name="connsiteY99" fmla="*/ 276225 h 1269206"/>
                <a:gd name="connsiteX100" fmla="*/ 704850 w 719138"/>
                <a:gd name="connsiteY100" fmla="*/ 264319 h 1269206"/>
                <a:gd name="connsiteX101" fmla="*/ 690563 w 719138"/>
                <a:gd name="connsiteY101" fmla="*/ 233362 h 1269206"/>
                <a:gd name="connsiteX102" fmla="*/ 688181 w 719138"/>
                <a:gd name="connsiteY102" fmla="*/ 221456 h 1269206"/>
                <a:gd name="connsiteX103" fmla="*/ 683419 w 719138"/>
                <a:gd name="connsiteY103" fmla="*/ 214312 h 1269206"/>
                <a:gd name="connsiteX104" fmla="*/ 678656 w 719138"/>
                <a:gd name="connsiteY104" fmla="*/ 176212 h 1269206"/>
                <a:gd name="connsiteX105" fmla="*/ 669131 w 719138"/>
                <a:gd name="connsiteY105" fmla="*/ 159544 h 1269206"/>
                <a:gd name="connsiteX106" fmla="*/ 664369 w 719138"/>
                <a:gd name="connsiteY106" fmla="*/ 145256 h 1269206"/>
                <a:gd name="connsiteX107" fmla="*/ 642938 w 719138"/>
                <a:gd name="connsiteY107" fmla="*/ 126206 h 1269206"/>
                <a:gd name="connsiteX108" fmla="*/ 616744 w 719138"/>
                <a:gd name="connsiteY108" fmla="*/ 92869 h 126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719138" h="1269206">
                  <a:moveTo>
                    <a:pt x="616744" y="92869"/>
                  </a:moveTo>
                  <a:lnTo>
                    <a:pt x="616744" y="92869"/>
                  </a:lnTo>
                  <a:cubicBezTo>
                    <a:pt x="611188" y="88106"/>
                    <a:pt x="606621" y="81854"/>
                    <a:pt x="600075" y="78581"/>
                  </a:cubicBezTo>
                  <a:cubicBezTo>
                    <a:pt x="593530" y="75308"/>
                    <a:pt x="583819" y="78994"/>
                    <a:pt x="578644" y="73819"/>
                  </a:cubicBezTo>
                  <a:cubicBezTo>
                    <a:pt x="563918" y="59093"/>
                    <a:pt x="591188" y="57499"/>
                    <a:pt x="592931" y="57150"/>
                  </a:cubicBezTo>
                  <a:cubicBezTo>
                    <a:pt x="584374" y="22920"/>
                    <a:pt x="600183" y="73963"/>
                    <a:pt x="578644" y="45244"/>
                  </a:cubicBezTo>
                  <a:cubicBezTo>
                    <a:pt x="575276" y="40754"/>
                    <a:pt x="578773" y="33595"/>
                    <a:pt x="576263" y="28575"/>
                  </a:cubicBezTo>
                  <a:cubicBezTo>
                    <a:pt x="574488" y="25025"/>
                    <a:pt x="570184" y="23400"/>
                    <a:pt x="566738" y="21431"/>
                  </a:cubicBezTo>
                  <a:cubicBezTo>
                    <a:pt x="564559" y="20186"/>
                    <a:pt x="562066" y="19486"/>
                    <a:pt x="559594" y="19050"/>
                  </a:cubicBezTo>
                  <a:cubicBezTo>
                    <a:pt x="548539" y="17099"/>
                    <a:pt x="537369" y="15875"/>
                    <a:pt x="526256" y="14287"/>
                  </a:cubicBezTo>
                  <a:cubicBezTo>
                    <a:pt x="482430" y="-322"/>
                    <a:pt x="529321" y="14577"/>
                    <a:pt x="404813" y="7144"/>
                  </a:cubicBezTo>
                  <a:cubicBezTo>
                    <a:pt x="389675" y="6240"/>
                    <a:pt x="374663" y="3842"/>
                    <a:pt x="359569" y="2381"/>
                  </a:cubicBezTo>
                  <a:cubicBezTo>
                    <a:pt x="350055" y="1460"/>
                    <a:pt x="340519" y="794"/>
                    <a:pt x="330994" y="0"/>
                  </a:cubicBezTo>
                  <a:lnTo>
                    <a:pt x="130969" y="2381"/>
                  </a:lnTo>
                  <a:cubicBezTo>
                    <a:pt x="124789" y="2867"/>
                    <a:pt x="122253" y="11353"/>
                    <a:pt x="119063" y="16669"/>
                  </a:cubicBezTo>
                  <a:cubicBezTo>
                    <a:pt x="117379" y="19475"/>
                    <a:pt x="117417" y="23005"/>
                    <a:pt x="116681" y="26194"/>
                  </a:cubicBezTo>
                  <a:cubicBezTo>
                    <a:pt x="115035" y="33324"/>
                    <a:pt x="114233" y="40683"/>
                    <a:pt x="111919" y="47625"/>
                  </a:cubicBezTo>
                  <a:cubicBezTo>
                    <a:pt x="109447" y="55041"/>
                    <a:pt x="105569" y="61912"/>
                    <a:pt x="102394" y="69056"/>
                  </a:cubicBezTo>
                  <a:cubicBezTo>
                    <a:pt x="101600" y="73819"/>
                    <a:pt x="100960" y="78609"/>
                    <a:pt x="100013" y="83344"/>
                  </a:cubicBezTo>
                  <a:cubicBezTo>
                    <a:pt x="98578" y="90520"/>
                    <a:pt x="96391" y="97547"/>
                    <a:pt x="95250" y="104775"/>
                  </a:cubicBezTo>
                  <a:cubicBezTo>
                    <a:pt x="90201" y="136747"/>
                    <a:pt x="97467" y="119393"/>
                    <a:pt x="88106" y="138112"/>
                  </a:cubicBezTo>
                  <a:cubicBezTo>
                    <a:pt x="87312" y="153193"/>
                    <a:pt x="86929" y="168302"/>
                    <a:pt x="85725" y="183356"/>
                  </a:cubicBezTo>
                  <a:cubicBezTo>
                    <a:pt x="84749" y="195560"/>
                    <a:pt x="81853" y="202316"/>
                    <a:pt x="78581" y="214312"/>
                  </a:cubicBezTo>
                  <a:cubicBezTo>
                    <a:pt x="74933" y="227689"/>
                    <a:pt x="72420" y="241344"/>
                    <a:pt x="69056" y="254794"/>
                  </a:cubicBezTo>
                  <a:cubicBezTo>
                    <a:pt x="67469" y="268288"/>
                    <a:pt x="66309" y="281839"/>
                    <a:pt x="64294" y="295275"/>
                  </a:cubicBezTo>
                  <a:cubicBezTo>
                    <a:pt x="63922" y="297757"/>
                    <a:pt x="62190" y="299924"/>
                    <a:pt x="61913" y="302419"/>
                  </a:cubicBezTo>
                  <a:cubicBezTo>
                    <a:pt x="56786" y="348554"/>
                    <a:pt x="64843" y="324854"/>
                    <a:pt x="54769" y="350044"/>
                  </a:cubicBezTo>
                  <a:cubicBezTo>
                    <a:pt x="55563" y="369888"/>
                    <a:pt x="55911" y="389754"/>
                    <a:pt x="57150" y="409575"/>
                  </a:cubicBezTo>
                  <a:cubicBezTo>
                    <a:pt x="57500" y="415177"/>
                    <a:pt x="60598" y="420734"/>
                    <a:pt x="59531" y="426244"/>
                  </a:cubicBezTo>
                  <a:cubicBezTo>
                    <a:pt x="55760" y="445726"/>
                    <a:pt x="48419" y="464344"/>
                    <a:pt x="42863" y="483394"/>
                  </a:cubicBezTo>
                  <a:cubicBezTo>
                    <a:pt x="41191" y="523507"/>
                    <a:pt x="37174" y="634046"/>
                    <a:pt x="33338" y="681037"/>
                  </a:cubicBezTo>
                  <a:cubicBezTo>
                    <a:pt x="32425" y="692225"/>
                    <a:pt x="29950" y="703234"/>
                    <a:pt x="28575" y="714375"/>
                  </a:cubicBezTo>
                  <a:cubicBezTo>
                    <a:pt x="22012" y="767531"/>
                    <a:pt x="14164" y="820561"/>
                    <a:pt x="9525" y="873919"/>
                  </a:cubicBezTo>
                  <a:cubicBezTo>
                    <a:pt x="3927" y="938307"/>
                    <a:pt x="7776" y="910612"/>
                    <a:pt x="0" y="957262"/>
                  </a:cubicBezTo>
                  <a:cubicBezTo>
                    <a:pt x="794" y="974725"/>
                    <a:pt x="1135" y="992214"/>
                    <a:pt x="2381" y="1009650"/>
                  </a:cubicBezTo>
                  <a:cubicBezTo>
                    <a:pt x="2725" y="1014466"/>
                    <a:pt x="4080" y="1019157"/>
                    <a:pt x="4763" y="1023937"/>
                  </a:cubicBezTo>
                  <a:cubicBezTo>
                    <a:pt x="6462" y="1035828"/>
                    <a:pt x="7726" y="1047780"/>
                    <a:pt x="9525" y="1059656"/>
                  </a:cubicBezTo>
                  <a:cubicBezTo>
                    <a:pt x="15822" y="1101214"/>
                    <a:pt x="12307" y="1089433"/>
                    <a:pt x="19050" y="1109662"/>
                  </a:cubicBezTo>
                  <a:cubicBezTo>
                    <a:pt x="19780" y="1117692"/>
                    <a:pt x="18879" y="1152123"/>
                    <a:pt x="26194" y="1169194"/>
                  </a:cubicBezTo>
                  <a:cubicBezTo>
                    <a:pt x="31664" y="1181960"/>
                    <a:pt x="39972" y="1193433"/>
                    <a:pt x="47625" y="1204912"/>
                  </a:cubicBezTo>
                  <a:cubicBezTo>
                    <a:pt x="49213" y="1207293"/>
                    <a:pt x="50007" y="1210468"/>
                    <a:pt x="52388" y="1212056"/>
                  </a:cubicBezTo>
                  <a:cubicBezTo>
                    <a:pt x="54769" y="1213644"/>
                    <a:pt x="57392" y="1214918"/>
                    <a:pt x="59531" y="1216819"/>
                  </a:cubicBezTo>
                  <a:cubicBezTo>
                    <a:pt x="64565" y="1221294"/>
                    <a:pt x="67795" y="1228094"/>
                    <a:pt x="73819" y="1231106"/>
                  </a:cubicBezTo>
                  <a:cubicBezTo>
                    <a:pt x="76994" y="1232694"/>
                    <a:pt x="80504" y="1233739"/>
                    <a:pt x="83344" y="1235869"/>
                  </a:cubicBezTo>
                  <a:cubicBezTo>
                    <a:pt x="86936" y="1238563"/>
                    <a:pt x="89460" y="1242472"/>
                    <a:pt x="92869" y="1245394"/>
                  </a:cubicBezTo>
                  <a:cubicBezTo>
                    <a:pt x="96852" y="1248808"/>
                    <a:pt x="105037" y="1252990"/>
                    <a:pt x="109538" y="1254919"/>
                  </a:cubicBezTo>
                  <a:cubicBezTo>
                    <a:pt x="111845" y="1255908"/>
                    <a:pt x="114436" y="1256178"/>
                    <a:pt x="116681" y="1257300"/>
                  </a:cubicBezTo>
                  <a:cubicBezTo>
                    <a:pt x="119241" y="1258580"/>
                    <a:pt x="121064" y="1261309"/>
                    <a:pt x="123825" y="1262062"/>
                  </a:cubicBezTo>
                  <a:cubicBezTo>
                    <a:pt x="129999" y="1263746"/>
                    <a:pt x="136550" y="1263471"/>
                    <a:pt x="142875" y="1264444"/>
                  </a:cubicBezTo>
                  <a:cubicBezTo>
                    <a:pt x="146875" y="1265059"/>
                    <a:pt x="150769" y="1266290"/>
                    <a:pt x="154781" y="1266825"/>
                  </a:cubicBezTo>
                  <a:cubicBezTo>
                    <a:pt x="162688" y="1267879"/>
                    <a:pt x="170656" y="1268412"/>
                    <a:pt x="178594" y="1269206"/>
                  </a:cubicBezTo>
                  <a:lnTo>
                    <a:pt x="311944" y="1266825"/>
                  </a:lnTo>
                  <a:cubicBezTo>
                    <a:pt x="328946" y="1266249"/>
                    <a:pt x="308856" y="1262747"/>
                    <a:pt x="326231" y="1259681"/>
                  </a:cubicBezTo>
                  <a:cubicBezTo>
                    <a:pt x="337202" y="1257745"/>
                    <a:pt x="348456" y="1258094"/>
                    <a:pt x="359569" y="1257300"/>
                  </a:cubicBezTo>
                  <a:cubicBezTo>
                    <a:pt x="368458" y="1243965"/>
                    <a:pt x="359064" y="1254293"/>
                    <a:pt x="378619" y="1247775"/>
                  </a:cubicBezTo>
                  <a:cubicBezTo>
                    <a:pt x="381334" y="1246870"/>
                    <a:pt x="382974" y="1243656"/>
                    <a:pt x="385763" y="1243012"/>
                  </a:cubicBezTo>
                  <a:cubicBezTo>
                    <a:pt x="393536" y="1241218"/>
                    <a:pt x="401638" y="1241425"/>
                    <a:pt x="409575" y="1240631"/>
                  </a:cubicBezTo>
                  <a:cubicBezTo>
                    <a:pt x="411956" y="1239837"/>
                    <a:pt x="414759" y="1239818"/>
                    <a:pt x="416719" y="1238250"/>
                  </a:cubicBezTo>
                  <a:cubicBezTo>
                    <a:pt x="422081" y="1233960"/>
                    <a:pt x="420087" y="1227458"/>
                    <a:pt x="428625" y="1226344"/>
                  </a:cubicBezTo>
                  <a:cubicBezTo>
                    <a:pt x="444386" y="1224288"/>
                    <a:pt x="460375" y="1224756"/>
                    <a:pt x="476250" y="1223962"/>
                  </a:cubicBezTo>
                  <a:cubicBezTo>
                    <a:pt x="478631" y="1223168"/>
                    <a:pt x="481619" y="1223356"/>
                    <a:pt x="483394" y="1221581"/>
                  </a:cubicBezTo>
                  <a:cubicBezTo>
                    <a:pt x="491614" y="1213361"/>
                    <a:pt x="478757" y="1214657"/>
                    <a:pt x="490538" y="1207294"/>
                  </a:cubicBezTo>
                  <a:cubicBezTo>
                    <a:pt x="494795" y="1204633"/>
                    <a:pt x="504825" y="1202531"/>
                    <a:pt x="504825" y="1202531"/>
                  </a:cubicBezTo>
                  <a:cubicBezTo>
                    <a:pt x="509016" y="1189957"/>
                    <a:pt x="505814" y="1197475"/>
                    <a:pt x="516731" y="1181100"/>
                  </a:cubicBezTo>
                  <a:lnTo>
                    <a:pt x="521494" y="1173956"/>
                  </a:lnTo>
                  <a:cubicBezTo>
                    <a:pt x="522622" y="1169445"/>
                    <a:pt x="524705" y="1158184"/>
                    <a:pt x="528638" y="1154906"/>
                  </a:cubicBezTo>
                  <a:cubicBezTo>
                    <a:pt x="531152" y="1152811"/>
                    <a:pt x="535016" y="1153424"/>
                    <a:pt x="538163" y="1152525"/>
                  </a:cubicBezTo>
                  <a:cubicBezTo>
                    <a:pt x="554790" y="1147775"/>
                    <a:pt x="533520" y="1151828"/>
                    <a:pt x="561975" y="1147762"/>
                  </a:cubicBezTo>
                  <a:cubicBezTo>
                    <a:pt x="564356" y="1145381"/>
                    <a:pt x="567162" y="1143359"/>
                    <a:pt x="569119" y="1140619"/>
                  </a:cubicBezTo>
                  <a:cubicBezTo>
                    <a:pt x="571182" y="1137731"/>
                    <a:pt x="571609" y="1133821"/>
                    <a:pt x="573881" y="1131094"/>
                  </a:cubicBezTo>
                  <a:cubicBezTo>
                    <a:pt x="575713" y="1128895"/>
                    <a:pt x="578644" y="1127919"/>
                    <a:pt x="581025" y="1126331"/>
                  </a:cubicBezTo>
                  <a:cubicBezTo>
                    <a:pt x="582613" y="1123156"/>
                    <a:pt x="584854" y="1120231"/>
                    <a:pt x="585788" y="1116806"/>
                  </a:cubicBezTo>
                  <a:cubicBezTo>
                    <a:pt x="587265" y="1111391"/>
                    <a:pt x="585528" y="1105089"/>
                    <a:pt x="588169" y="1100137"/>
                  </a:cubicBezTo>
                  <a:cubicBezTo>
                    <a:pt x="591252" y="1094356"/>
                    <a:pt x="605178" y="1080747"/>
                    <a:pt x="611981" y="1073944"/>
                  </a:cubicBezTo>
                  <a:cubicBezTo>
                    <a:pt x="616358" y="1060817"/>
                    <a:pt x="611560" y="1071659"/>
                    <a:pt x="623888" y="1057275"/>
                  </a:cubicBezTo>
                  <a:cubicBezTo>
                    <a:pt x="632505" y="1047222"/>
                    <a:pt x="623775" y="1051756"/>
                    <a:pt x="635794" y="1047750"/>
                  </a:cubicBezTo>
                  <a:cubicBezTo>
                    <a:pt x="636708" y="1042264"/>
                    <a:pt x="637625" y="1032181"/>
                    <a:pt x="640556" y="1026319"/>
                  </a:cubicBezTo>
                  <a:cubicBezTo>
                    <a:pt x="641836" y="1023759"/>
                    <a:pt x="644039" y="1021735"/>
                    <a:pt x="645319" y="1019175"/>
                  </a:cubicBezTo>
                  <a:cubicBezTo>
                    <a:pt x="647231" y="1015352"/>
                    <a:pt x="648494" y="1011238"/>
                    <a:pt x="650081" y="1007269"/>
                  </a:cubicBezTo>
                  <a:cubicBezTo>
                    <a:pt x="651669" y="990600"/>
                    <a:pt x="652925" y="973896"/>
                    <a:pt x="654844" y="957262"/>
                  </a:cubicBezTo>
                  <a:cubicBezTo>
                    <a:pt x="655308" y="953241"/>
                    <a:pt x="655842" y="949160"/>
                    <a:pt x="657225" y="945356"/>
                  </a:cubicBezTo>
                  <a:cubicBezTo>
                    <a:pt x="659045" y="940352"/>
                    <a:pt x="662321" y="935984"/>
                    <a:pt x="664369" y="931069"/>
                  </a:cubicBezTo>
                  <a:cubicBezTo>
                    <a:pt x="666300" y="926435"/>
                    <a:pt x="667544" y="921544"/>
                    <a:pt x="669131" y="916781"/>
                  </a:cubicBezTo>
                  <a:cubicBezTo>
                    <a:pt x="669925" y="911225"/>
                    <a:pt x="670337" y="905600"/>
                    <a:pt x="671513" y="900112"/>
                  </a:cubicBezTo>
                  <a:cubicBezTo>
                    <a:pt x="672724" y="894462"/>
                    <a:pt x="676105" y="889220"/>
                    <a:pt x="676275" y="883444"/>
                  </a:cubicBezTo>
                  <a:cubicBezTo>
                    <a:pt x="677703" y="834899"/>
                    <a:pt x="677353" y="836444"/>
                    <a:pt x="671513" y="807244"/>
                  </a:cubicBezTo>
                  <a:cubicBezTo>
                    <a:pt x="672307" y="797719"/>
                    <a:pt x="672658" y="788147"/>
                    <a:pt x="673894" y="778669"/>
                  </a:cubicBezTo>
                  <a:cubicBezTo>
                    <a:pt x="675042" y="769869"/>
                    <a:pt x="677711" y="761299"/>
                    <a:pt x="678656" y="752475"/>
                  </a:cubicBezTo>
                  <a:cubicBezTo>
                    <a:pt x="684572" y="697265"/>
                    <a:pt x="675561" y="728427"/>
                    <a:pt x="685800" y="697706"/>
                  </a:cubicBezTo>
                  <a:cubicBezTo>
                    <a:pt x="686594" y="690562"/>
                    <a:pt x="686771" y="683323"/>
                    <a:pt x="688181" y="676275"/>
                  </a:cubicBezTo>
                  <a:cubicBezTo>
                    <a:pt x="689166" y="671352"/>
                    <a:pt x="691959" y="666910"/>
                    <a:pt x="692944" y="661987"/>
                  </a:cubicBezTo>
                  <a:cubicBezTo>
                    <a:pt x="694354" y="654939"/>
                    <a:pt x="693915" y="647604"/>
                    <a:pt x="695325" y="640556"/>
                  </a:cubicBezTo>
                  <a:cubicBezTo>
                    <a:pt x="696310" y="635633"/>
                    <a:pt x="698709" y="631096"/>
                    <a:pt x="700088" y="626269"/>
                  </a:cubicBezTo>
                  <a:cubicBezTo>
                    <a:pt x="701886" y="619975"/>
                    <a:pt x="703263" y="613569"/>
                    <a:pt x="704850" y="607219"/>
                  </a:cubicBezTo>
                  <a:cubicBezTo>
                    <a:pt x="705644" y="600075"/>
                    <a:pt x="706281" y="592912"/>
                    <a:pt x="707231" y="585787"/>
                  </a:cubicBezTo>
                  <a:cubicBezTo>
                    <a:pt x="709456" y="569097"/>
                    <a:pt x="712555" y="552520"/>
                    <a:pt x="714375" y="535781"/>
                  </a:cubicBezTo>
                  <a:cubicBezTo>
                    <a:pt x="716526" y="515991"/>
                    <a:pt x="717550" y="496094"/>
                    <a:pt x="719138" y="476250"/>
                  </a:cubicBezTo>
                  <a:cubicBezTo>
                    <a:pt x="717550" y="420687"/>
                    <a:pt x="716597" y="365103"/>
                    <a:pt x="714375" y="309562"/>
                  </a:cubicBezTo>
                  <a:cubicBezTo>
                    <a:pt x="714213" y="305518"/>
                    <a:pt x="712566" y="301663"/>
                    <a:pt x="711994" y="297656"/>
                  </a:cubicBezTo>
                  <a:cubicBezTo>
                    <a:pt x="710978" y="290541"/>
                    <a:pt x="711119" y="283253"/>
                    <a:pt x="709613" y="276225"/>
                  </a:cubicBezTo>
                  <a:cubicBezTo>
                    <a:pt x="708717" y="272045"/>
                    <a:pt x="706586" y="268225"/>
                    <a:pt x="704850" y="264319"/>
                  </a:cubicBezTo>
                  <a:cubicBezTo>
                    <a:pt x="700234" y="253934"/>
                    <a:pt x="695325" y="243681"/>
                    <a:pt x="690563" y="233362"/>
                  </a:cubicBezTo>
                  <a:cubicBezTo>
                    <a:pt x="689769" y="229393"/>
                    <a:pt x="689602" y="225246"/>
                    <a:pt x="688181" y="221456"/>
                  </a:cubicBezTo>
                  <a:cubicBezTo>
                    <a:pt x="687176" y="218776"/>
                    <a:pt x="684062" y="217101"/>
                    <a:pt x="683419" y="214312"/>
                  </a:cubicBezTo>
                  <a:cubicBezTo>
                    <a:pt x="680605" y="202116"/>
                    <a:pt x="682321" y="188429"/>
                    <a:pt x="678656" y="176212"/>
                  </a:cubicBezTo>
                  <a:cubicBezTo>
                    <a:pt x="677007" y="170715"/>
                    <a:pt x="672322" y="164330"/>
                    <a:pt x="669131" y="159544"/>
                  </a:cubicBezTo>
                  <a:cubicBezTo>
                    <a:pt x="667544" y="154781"/>
                    <a:pt x="667675" y="149034"/>
                    <a:pt x="664369" y="145256"/>
                  </a:cubicBezTo>
                  <a:cubicBezTo>
                    <a:pt x="656032" y="135727"/>
                    <a:pt x="642938" y="147587"/>
                    <a:pt x="642938" y="126206"/>
                  </a:cubicBezTo>
                  <a:lnTo>
                    <a:pt x="616744" y="92869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3A252A-D2BA-43E0-BC2F-A8DBB2209052}"/>
              </a:ext>
            </a:extLst>
          </p:cNvPr>
          <p:cNvGrpSpPr/>
          <p:nvPr/>
        </p:nvGrpSpPr>
        <p:grpSpPr>
          <a:xfrm>
            <a:off x="64749" y="3408941"/>
            <a:ext cx="9556382" cy="2082676"/>
            <a:chOff x="-946917" y="4829087"/>
            <a:chExt cx="9556382" cy="208267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7EFFE44-9FBE-43E5-B007-8B34C85DCD28}"/>
                </a:ext>
              </a:extLst>
            </p:cNvPr>
            <p:cNvSpPr/>
            <p:nvPr/>
          </p:nvSpPr>
          <p:spPr>
            <a:xfrm rot="919946">
              <a:off x="-946917" y="4829087"/>
              <a:ext cx="9556382" cy="20826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itle 1">
                  <a:extLst>
                    <a:ext uri="{FF2B5EF4-FFF2-40B4-BE49-F238E27FC236}">
                      <a16:creationId xmlns:a16="http://schemas.microsoft.com/office/drawing/2014/main" id="{2A3D8C52-D9FF-4592-A70E-49038E0F766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900000">
                  <a:off x="5092389" y="5691799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𝑵𝑷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27" name="Title 1">
                  <a:extLst>
                    <a:ext uri="{FF2B5EF4-FFF2-40B4-BE49-F238E27FC236}">
                      <a16:creationId xmlns:a16="http://schemas.microsoft.com/office/drawing/2014/main" id="{2A3D8C52-D9FF-4592-A70E-49038E0F76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900000">
                  <a:off x="5092389" y="5691799"/>
                  <a:ext cx="1706880" cy="8001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A893B0-D229-47FE-9C16-BD234CD01B65}"/>
              </a:ext>
            </a:extLst>
          </p:cNvPr>
          <p:cNvGrpSpPr/>
          <p:nvPr/>
        </p:nvGrpSpPr>
        <p:grpSpPr>
          <a:xfrm>
            <a:off x="7026996" y="5017074"/>
            <a:ext cx="2262595" cy="944472"/>
            <a:chOff x="5073271" y="6492889"/>
            <a:chExt cx="1976548" cy="94447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E882D6B-FC71-43AA-A03C-4A5524F5AB88}"/>
                </a:ext>
              </a:extLst>
            </p:cNvPr>
            <p:cNvSpPr/>
            <p:nvPr/>
          </p:nvSpPr>
          <p:spPr>
            <a:xfrm>
              <a:off x="5073271" y="6498459"/>
              <a:ext cx="1658863" cy="93890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itle 1">
                  <a:extLst>
                    <a:ext uri="{FF2B5EF4-FFF2-40B4-BE49-F238E27FC236}">
                      <a16:creationId xmlns:a16="http://schemas.microsoft.com/office/drawing/2014/main" id="{368D051C-1ECD-4F13-8654-2779FAA9FA2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rot="1800000">
                  <a:off x="5342939" y="6492889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𝑵𝑷𝑪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28" name="Title 1">
                  <a:extLst>
                    <a:ext uri="{FF2B5EF4-FFF2-40B4-BE49-F238E27FC236}">
                      <a16:creationId xmlns:a16="http://schemas.microsoft.com/office/drawing/2014/main" id="{368D051C-1ECD-4F13-8654-2779FAA9FA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00000">
                  <a:off x="5342939" y="6492889"/>
                  <a:ext cx="1706880" cy="8001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995A4C-252E-4330-B980-039F85F4123F}"/>
              </a:ext>
            </a:extLst>
          </p:cNvPr>
          <p:cNvGrpSpPr/>
          <p:nvPr/>
        </p:nvGrpSpPr>
        <p:grpSpPr>
          <a:xfrm>
            <a:off x="10751056" y="1715241"/>
            <a:ext cx="1603318" cy="791059"/>
            <a:chOff x="11158917" y="1603852"/>
            <a:chExt cx="1603318" cy="791059"/>
          </a:xfrm>
        </p:grpSpPr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D7CFD5BF-1685-4C7C-83D4-2862AA81669A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B89059F-4F1C-4A7A-8959-D91F735CFC49}"/>
                    </a:ext>
                  </a:extLst>
                </p:cNvPr>
                <p:cNvSpPr txBox="1"/>
                <p:nvPr/>
              </p:nvSpPr>
              <p:spPr>
                <a:xfrm>
                  <a:off x="11258656" y="1927202"/>
                  <a:ext cx="1503579" cy="467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B89059F-4F1C-4A7A-8959-D91F735CFC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8656" y="1927202"/>
                  <a:ext cx="1503579" cy="467709"/>
                </a:xfrm>
                <a:prstGeom prst="rect">
                  <a:avLst/>
                </a:prstGeom>
                <a:blipFill>
                  <a:blip r:embed="rId11"/>
                  <a:stretch>
                    <a:fillRect l="-12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608DA6A-886F-4F97-84F1-9362C4562BEE}"/>
              </a:ext>
            </a:extLst>
          </p:cNvPr>
          <p:cNvGrpSpPr/>
          <p:nvPr/>
        </p:nvGrpSpPr>
        <p:grpSpPr>
          <a:xfrm>
            <a:off x="10591845" y="3694097"/>
            <a:ext cx="1503579" cy="779375"/>
            <a:chOff x="11046252" y="1603852"/>
            <a:chExt cx="1503579" cy="779375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3C0726DF-751F-48F9-A087-A2DEED11D50B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33A7072-902E-439C-ADB5-E7382EFBCD6B}"/>
                    </a:ext>
                  </a:extLst>
                </p:cNvPr>
                <p:cNvSpPr txBox="1"/>
                <p:nvPr/>
              </p:nvSpPr>
              <p:spPr>
                <a:xfrm>
                  <a:off x="11046252" y="1915518"/>
                  <a:ext cx="1503579" cy="467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U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33A7072-902E-439C-ADB5-E7382EFBCD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6252" y="1915518"/>
                  <a:ext cx="1503579" cy="467709"/>
                </a:xfrm>
                <a:prstGeom prst="rect">
                  <a:avLst/>
                </a:prstGeom>
                <a:blipFill>
                  <a:blip r:embed="rId12"/>
                  <a:stretch>
                    <a:fillRect l="-6504" t="-1039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6ADEB9B-21C4-4BE0-8D86-BCE812F44B8B}"/>
              </a:ext>
            </a:extLst>
          </p:cNvPr>
          <p:cNvGrpSpPr/>
          <p:nvPr/>
        </p:nvGrpSpPr>
        <p:grpSpPr>
          <a:xfrm>
            <a:off x="8179012" y="827654"/>
            <a:ext cx="2197479" cy="515269"/>
            <a:chOff x="11158917" y="1603852"/>
            <a:chExt cx="2197479" cy="515269"/>
          </a:xfrm>
        </p:grpSpPr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519C88D7-E837-4213-973D-23154D248AA2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DB6695F-95D5-4447-97DB-ABF342D644B6}"/>
                    </a:ext>
                  </a:extLst>
                </p:cNvPr>
                <p:cNvSpPr txBox="1"/>
                <p:nvPr/>
              </p:nvSpPr>
              <p:spPr>
                <a:xfrm>
                  <a:off x="11573150" y="1603852"/>
                  <a:ext cx="1783246" cy="5152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p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DB6695F-95D5-4447-97DB-ABF342D644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3150" y="1603852"/>
                  <a:ext cx="1783246" cy="515269"/>
                </a:xfrm>
                <a:prstGeom prst="rect">
                  <a:avLst/>
                </a:prstGeom>
                <a:blipFill>
                  <a:blip r:embed="rId13"/>
                  <a:stretch>
                    <a:fillRect l="-1027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0EFB827-B824-479F-90F2-F08ABC966D37}"/>
              </a:ext>
            </a:extLst>
          </p:cNvPr>
          <p:cNvGrpSpPr/>
          <p:nvPr/>
        </p:nvGrpSpPr>
        <p:grpSpPr>
          <a:xfrm>
            <a:off x="7265067" y="5237227"/>
            <a:ext cx="1666753" cy="700793"/>
            <a:chOff x="11158917" y="1603852"/>
            <a:chExt cx="1666753" cy="700793"/>
          </a:xfrm>
        </p:grpSpPr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03D0C619-CB16-4080-A2D1-41C6031FD7DB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B2715B5-8D43-4262-9D73-9E3CAA7F6E7F}"/>
                    </a:ext>
                  </a:extLst>
                </p:cNvPr>
                <p:cNvSpPr txBox="1"/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𝑆𝐴𝑇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B2715B5-8D43-4262-9D73-9E3CAA7F6E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2091" y="1842980"/>
                  <a:ext cx="1503579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382405-0081-47F0-8290-2C19A2F20FC6}"/>
              </a:ext>
            </a:extLst>
          </p:cNvPr>
          <p:cNvGrpSpPr/>
          <p:nvPr/>
        </p:nvGrpSpPr>
        <p:grpSpPr>
          <a:xfrm>
            <a:off x="5348041" y="5352598"/>
            <a:ext cx="1503579" cy="769118"/>
            <a:chOff x="11015984" y="1603852"/>
            <a:chExt cx="1503579" cy="769118"/>
          </a:xfrm>
        </p:grpSpPr>
        <p:sp>
          <p:nvSpPr>
            <p:cNvPr id="49" name="Star: 5 Points 48">
              <a:extLst>
                <a:ext uri="{FF2B5EF4-FFF2-40B4-BE49-F238E27FC236}">
                  <a16:creationId xmlns:a16="http://schemas.microsoft.com/office/drawing/2014/main" id="{A8E136CE-61A7-4F77-A72E-75A6CAC7AA9E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33C20B2-7BDD-476C-A2D8-FFA0479CD940}"/>
                    </a:ext>
                  </a:extLst>
                </p:cNvPr>
                <p:cNvSpPr txBox="1"/>
                <p:nvPr/>
              </p:nvSpPr>
              <p:spPr>
                <a:xfrm>
                  <a:off x="11015984" y="1911305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𝐹𝐴𝐶𝑇𝑂𝑅𝐼𝑁𝐺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933C20B2-7BDD-476C-A2D8-FFA0479CD9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15984" y="1911305"/>
                  <a:ext cx="1503579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810" r="-25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2BF5A8-E89C-45B7-A534-0198A41583AF}"/>
              </a:ext>
            </a:extLst>
          </p:cNvPr>
          <p:cNvGrpSpPr/>
          <p:nvPr/>
        </p:nvGrpSpPr>
        <p:grpSpPr>
          <a:xfrm>
            <a:off x="6921578" y="2377191"/>
            <a:ext cx="2456077" cy="461665"/>
            <a:chOff x="11158917" y="1561631"/>
            <a:chExt cx="2456077" cy="461665"/>
          </a:xfrm>
        </p:grpSpPr>
        <p:sp>
          <p:nvSpPr>
            <p:cNvPr id="52" name="Star: 5 Points 51">
              <a:extLst>
                <a:ext uri="{FF2B5EF4-FFF2-40B4-BE49-F238E27FC236}">
                  <a16:creationId xmlns:a16="http://schemas.microsoft.com/office/drawing/2014/main" id="{13BBD077-596A-44B8-83CE-F3FB13CE99A5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289FF42-8D21-4E76-9D13-819BEBB420EE}"/>
                    </a:ext>
                  </a:extLst>
                </p:cNvPr>
                <p:cNvSpPr txBox="1"/>
                <p:nvPr/>
              </p:nvSpPr>
              <p:spPr>
                <a:xfrm>
                  <a:off x="11526387" y="1561631"/>
                  <a:ext cx="208860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𝐻𝐴𝐿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289FF42-8D21-4E76-9D13-819BEBB420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6387" y="1561631"/>
                  <a:ext cx="2088607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4AF1720-B0D7-4B82-8EA2-6BD92CBB2A75}"/>
              </a:ext>
            </a:extLst>
          </p:cNvPr>
          <p:cNvSpPr/>
          <p:nvPr/>
        </p:nvSpPr>
        <p:spPr>
          <a:xfrm>
            <a:off x="1414327" y="3112360"/>
            <a:ext cx="4679034" cy="1842712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29696B-2121-46B5-BF32-F81B2B223D7F}"/>
              </a:ext>
            </a:extLst>
          </p:cNvPr>
          <p:cNvGrpSpPr/>
          <p:nvPr/>
        </p:nvGrpSpPr>
        <p:grpSpPr>
          <a:xfrm>
            <a:off x="1621457" y="3213551"/>
            <a:ext cx="2636520" cy="1531620"/>
            <a:chOff x="1866900" y="3136456"/>
            <a:chExt cx="2636520" cy="15316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BA60629-AFF3-4CF9-AD81-23E4D8F606B0}"/>
                </a:ext>
              </a:extLst>
            </p:cNvPr>
            <p:cNvSpPr/>
            <p:nvPr/>
          </p:nvSpPr>
          <p:spPr>
            <a:xfrm>
              <a:off x="1866900" y="3136456"/>
              <a:ext cx="2567940" cy="15316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itle 1">
                  <a:extLst>
                    <a:ext uri="{FF2B5EF4-FFF2-40B4-BE49-F238E27FC236}">
                      <a16:creationId xmlns:a16="http://schemas.microsoft.com/office/drawing/2014/main" id="{2FC1FAEC-1A2B-40FC-A67E-85CA853A6FF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796540" y="3281236"/>
                  <a:ext cx="1706880" cy="8001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7" name="Title 1">
                  <a:extLst>
                    <a:ext uri="{FF2B5EF4-FFF2-40B4-BE49-F238E27FC236}">
                      <a16:creationId xmlns:a16="http://schemas.microsoft.com/office/drawing/2014/main" id="{2FC1FAEC-1A2B-40FC-A67E-85CA853A6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6540" y="3281236"/>
                  <a:ext cx="1706880" cy="8001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2407F9-ECB7-4811-B742-AE7A1E54A826}"/>
              </a:ext>
            </a:extLst>
          </p:cNvPr>
          <p:cNvGrpSpPr/>
          <p:nvPr/>
        </p:nvGrpSpPr>
        <p:grpSpPr>
          <a:xfrm>
            <a:off x="1994649" y="3646361"/>
            <a:ext cx="1917812" cy="467709"/>
            <a:chOff x="11158917" y="1603852"/>
            <a:chExt cx="1917812" cy="467709"/>
          </a:xfrm>
        </p:grpSpPr>
        <p:sp>
          <p:nvSpPr>
            <p:cNvPr id="55" name="Star: 5 Points 54">
              <a:extLst>
                <a:ext uri="{FF2B5EF4-FFF2-40B4-BE49-F238E27FC236}">
                  <a16:creationId xmlns:a16="http://schemas.microsoft.com/office/drawing/2014/main" id="{A8A13B5F-00E9-4968-9E8F-8E09D2D7C3EC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A8699B2-FB5C-433D-B9A8-318EC77A9214}"/>
                    </a:ext>
                  </a:extLst>
                </p:cNvPr>
                <p:cNvSpPr txBox="1"/>
                <p:nvPr/>
              </p:nvSpPr>
              <p:spPr>
                <a:xfrm>
                  <a:off x="11573150" y="1603852"/>
                  <a:ext cx="1503579" cy="467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𝑆𝐴𝑇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A8699B2-FB5C-433D-B9A8-318EC77A92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73150" y="1603852"/>
                  <a:ext cx="1503579" cy="467709"/>
                </a:xfrm>
                <a:prstGeom prst="rect">
                  <a:avLst/>
                </a:prstGeom>
                <a:blipFill>
                  <a:blip r:embed="rId17"/>
                  <a:stretch>
                    <a:fillRect l="-8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itle 1">
                <a:extLst>
                  <a:ext uri="{FF2B5EF4-FFF2-40B4-BE49-F238E27FC236}">
                    <a16:creationId xmlns:a16="http://schemas.microsoft.com/office/drawing/2014/main" id="{D3E26056-A3A1-4E83-9C48-1CFE5914EC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0495" y="3213337"/>
                <a:ext cx="1706880" cy="8001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𝑩𝑷𝑷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itle 1">
                <a:extLst>
                  <a:ext uri="{FF2B5EF4-FFF2-40B4-BE49-F238E27FC236}">
                    <a16:creationId xmlns:a16="http://schemas.microsoft.com/office/drawing/2014/main" id="{D3E26056-A3A1-4E83-9C48-1CFE5914E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95" y="3213337"/>
                <a:ext cx="1706880" cy="8001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F7F1047-5832-44DA-8F5B-7B8E3A42DAA2}"/>
              </a:ext>
            </a:extLst>
          </p:cNvPr>
          <p:cNvGrpSpPr/>
          <p:nvPr/>
        </p:nvGrpSpPr>
        <p:grpSpPr>
          <a:xfrm>
            <a:off x="2856465" y="4145930"/>
            <a:ext cx="2304078" cy="649368"/>
            <a:chOff x="11229759" y="1820803"/>
            <a:chExt cx="1674213" cy="538022"/>
          </a:xfrm>
        </p:grpSpPr>
        <p:sp>
          <p:nvSpPr>
            <p:cNvPr id="59" name="Star: 5 Points 58">
              <a:extLst>
                <a:ext uri="{FF2B5EF4-FFF2-40B4-BE49-F238E27FC236}">
                  <a16:creationId xmlns:a16="http://schemas.microsoft.com/office/drawing/2014/main" id="{2C017F74-8972-4511-9E06-AE4D736D7D1B}"/>
                </a:ext>
              </a:extLst>
            </p:cNvPr>
            <p:cNvSpPr/>
            <p:nvPr/>
          </p:nvSpPr>
          <p:spPr>
            <a:xfrm>
              <a:off x="11229759" y="2036773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CE6920E-22A1-4BBF-9E5F-9CFCFD6DB077}"/>
                    </a:ext>
                  </a:extLst>
                </p:cNvPr>
                <p:cNvSpPr txBox="1"/>
                <p:nvPr/>
              </p:nvSpPr>
              <p:spPr>
                <a:xfrm>
                  <a:off x="11400393" y="1820803"/>
                  <a:ext cx="1503579" cy="4677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𝑃𝑅𝐼𝑀𝐴𝐿𝐼𝑇𝑌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3CE6920E-22A1-4BBF-9E5F-9CFCFD6DB0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0393" y="1820803"/>
                  <a:ext cx="1503579" cy="467709"/>
                </a:xfrm>
                <a:prstGeom prst="rect">
                  <a:avLst/>
                </a:prstGeom>
                <a:blipFill>
                  <a:blip r:embed="rId19"/>
                  <a:stretch>
                    <a:fillRect l="-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1F19E3-0FC6-406C-A060-27EDB41EEE64}"/>
              </a:ext>
            </a:extLst>
          </p:cNvPr>
          <p:cNvGrpSpPr/>
          <p:nvPr/>
        </p:nvGrpSpPr>
        <p:grpSpPr>
          <a:xfrm>
            <a:off x="4958207" y="3840009"/>
            <a:ext cx="1503579" cy="461665"/>
            <a:chOff x="10991073" y="1580503"/>
            <a:chExt cx="1503579" cy="461665"/>
          </a:xfrm>
        </p:grpSpPr>
        <p:sp>
          <p:nvSpPr>
            <p:cNvPr id="62" name="Star: 5 Points 61">
              <a:extLst>
                <a:ext uri="{FF2B5EF4-FFF2-40B4-BE49-F238E27FC236}">
                  <a16:creationId xmlns:a16="http://schemas.microsoft.com/office/drawing/2014/main" id="{0F14BE87-BD18-4CFA-989A-206F74E8FEDF}"/>
                </a:ext>
              </a:extLst>
            </p:cNvPr>
            <p:cNvSpPr/>
            <p:nvPr/>
          </p:nvSpPr>
          <p:spPr>
            <a:xfrm>
              <a:off x="11158917" y="1603852"/>
              <a:ext cx="323842" cy="322052"/>
            </a:xfrm>
            <a:prstGeom prst="star5">
              <a:avLst/>
            </a:prstGeom>
            <a:solidFill>
              <a:srgbClr val="FFFF0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221E178-405A-4661-8A0F-36824851D43C}"/>
                    </a:ext>
                  </a:extLst>
                </p:cNvPr>
                <p:cNvSpPr txBox="1"/>
                <p:nvPr/>
              </p:nvSpPr>
              <p:spPr>
                <a:xfrm>
                  <a:off x="10991073" y="1580503"/>
                  <a:ext cx="150357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𝑃𝐼𝑇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7221E178-405A-4661-8A0F-36824851D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1073" y="1580503"/>
                  <a:ext cx="1503579" cy="4616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4491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21562 0.0425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74AD-0C8D-462D-856B-FAA74ACA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3D54A-0E8F-4AA6-BA50-211933966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606743" cy="5030813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b>
                    </m:sSub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Proof uses success amplification via the Chernoff bond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vs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: Unknown, but </a:t>
                </a:r>
                <a:r>
                  <a:rPr lang="en-US" i="1" dirty="0" err="1"/>
                  <a:t>Sipser-Gaacs-Lautemann</a:t>
                </a:r>
                <a:r>
                  <a:rPr lang="en-US" i="1" dirty="0"/>
                  <a:t> Theorem:</a:t>
                </a: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dirty="0"/>
                  <a:t> contained in a class like, and not much larger than,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3D54A-0E8F-4AA6-BA50-211933966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606743" cy="503081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71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EC16972-935A-4314-8876-70FF72A0A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187" y="1071364"/>
            <a:ext cx="2656317" cy="2558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D3064E6-FCEE-4E87-9BF9-737CE8DF55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076" y="3985304"/>
                <a:ext cx="4268657" cy="6800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Q: </a:t>
                </a:r>
                <a:r>
                  <a:rPr lang="en-US" dirty="0"/>
                  <a:t>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D3064E6-FCEE-4E87-9BF9-737CE8DF5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76" y="3985304"/>
                <a:ext cx="4268657" cy="680031"/>
              </a:xfrm>
              <a:prstGeom prst="rect">
                <a:avLst/>
              </a:prstGeom>
              <a:blipFill>
                <a:blip r:embed="rId3"/>
                <a:stretch>
                  <a:fillRect l="-2857" t="-9009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ACB2F5FC-AF85-42D5-AD41-C798206C36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075" y="4918365"/>
                <a:ext cx="4268657" cy="6800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Q: </a:t>
                </a:r>
                <a:r>
                  <a:rPr lang="en-US" dirty="0"/>
                  <a:t>Prove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ACB2F5FC-AF85-42D5-AD41-C798206C3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75" y="4918365"/>
                <a:ext cx="4268657" cy="680031"/>
              </a:xfrm>
              <a:prstGeom prst="rect">
                <a:avLst/>
              </a:prstGeom>
              <a:blipFill>
                <a:blip r:embed="rId4"/>
                <a:stretch>
                  <a:fillRect l="-2857" t="-9009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225C2F-2019-41F4-9F15-485787DC800F}"/>
              </a:ext>
            </a:extLst>
          </p:cNvPr>
          <p:cNvSpPr txBox="1">
            <a:spLocks/>
          </p:cNvSpPr>
          <p:nvPr/>
        </p:nvSpPr>
        <p:spPr>
          <a:xfrm>
            <a:off x="5003530" y="3985303"/>
            <a:ext cx="4268657" cy="680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A: </a:t>
            </a:r>
            <a:r>
              <a:rPr lang="en-US" dirty="0"/>
              <a:t>Ignore randomness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FE5765-3C09-4CD2-8C64-C59F11D3073D}"/>
              </a:ext>
            </a:extLst>
          </p:cNvPr>
          <p:cNvSpPr txBox="1">
            <a:spLocks/>
          </p:cNvSpPr>
          <p:nvPr/>
        </p:nvSpPr>
        <p:spPr>
          <a:xfrm>
            <a:off x="5003529" y="4918364"/>
            <a:ext cx="6081031" cy="680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A: </a:t>
            </a:r>
            <a:r>
              <a:rPr lang="en-US" dirty="0"/>
              <a:t>Try all possible coin flip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4C36719-EC5B-4C0B-A936-41A5BD82E5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496" y="1050029"/>
                <a:ext cx="9094769" cy="12324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Def 2: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is in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poly-time </a:t>
                </a:r>
                <a:r>
                  <a:rPr lang="en-US" sz="2400" dirty="0">
                    <a:solidFill>
                      <a:srgbClr val="00B050"/>
                    </a:solidFill>
                  </a:rPr>
                  <a:t>deterministic</a:t>
                </a:r>
                <a:r>
                  <a:rPr lang="en-US" sz="2400" dirty="0"/>
                  <a:t> algorithm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, poly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4C36719-EC5B-4C0B-A936-41A5BD82E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6" y="1050029"/>
                <a:ext cx="9094769" cy="1232465"/>
              </a:xfrm>
              <a:prstGeom prst="rect">
                <a:avLst/>
              </a:prstGeom>
              <a:blipFill>
                <a:blip r:embed="rId5"/>
                <a:stretch>
                  <a:fillRect l="-1005" t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B77567A-3797-4260-900F-737C838340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4583" y="1819357"/>
                <a:ext cx="6904330" cy="14097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B77567A-3797-4260-900F-737C83834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583" y="1819357"/>
                <a:ext cx="6904330" cy="14097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BD00ACA7-DA58-41EE-8E04-54E2A909272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𝐵𝑃𝑃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𝐸𝑋𝑃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BD00ACA7-DA58-41EE-8E04-54E2A90927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214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67337E-1FE4-4954-9BA4-F96D006267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lit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outline in words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67337E-1FE4-4954-9BA4-F96D00626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1446"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CE5584C-52A6-47CF-B8D7-8CF123A9012C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160338" y="1446212"/>
                <a:ext cx="11955462" cy="45278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C00000"/>
                    </a:solidFill>
                  </a:rPr>
                  <a:t>Def: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is in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poly-time </a:t>
                </a:r>
                <a:r>
                  <a:rPr lang="en-US" sz="2400" dirty="0">
                    <a:solidFill>
                      <a:srgbClr val="00B050"/>
                    </a:solidFill>
                  </a:rPr>
                  <a:t>deterministic</a:t>
                </a:r>
                <a:r>
                  <a:rPr lang="en-US" sz="2400" dirty="0"/>
                  <a:t> algorithm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, given a </a:t>
                </a:r>
                <a:r>
                  <a:rPr lang="en-US" sz="2400" b="1" dirty="0"/>
                  <a:t>random </a:t>
                </a:r>
                <a:r>
                  <a:rPr lang="en-US" sz="2400" dirty="0"/>
                  <a:t>poly-size advice string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decides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right,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&gt;2/3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Def: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is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poly-time </a:t>
                </a:r>
                <a:r>
                  <a:rPr lang="en-US" sz="2400" dirty="0">
                    <a:solidFill>
                      <a:srgbClr val="00B050"/>
                    </a:solidFill>
                  </a:rPr>
                  <a:t>deterministic</a:t>
                </a:r>
                <a:r>
                  <a:rPr lang="en-US" sz="2400" dirty="0"/>
                  <a:t> algorithm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, given a </a:t>
                </a:r>
                <a:r>
                  <a:rPr lang="en-US" sz="2400" b="1" dirty="0"/>
                  <a:t>fixed </a:t>
                </a:r>
                <a:r>
                  <a:rPr lang="en-US" sz="2400" dirty="0"/>
                  <a:t>poly-size advice string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decides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right.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Proof idea: </a:t>
                </a:r>
                <a:r>
                  <a:rPr lang="en-US" sz="2400" dirty="0"/>
                  <a:t>Amplify the success probability so much that one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works for every input.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CE5584C-52A6-47CF-B8D7-8CF123A9012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338" y="1446212"/>
                <a:ext cx="11955462" cy="4527868"/>
              </a:xfrm>
              <a:prstGeom prst="rect">
                <a:avLst/>
              </a:prstGeom>
              <a:blipFill>
                <a:blip r:embed="rId3"/>
                <a:stretch>
                  <a:fillRect l="-765" t="-808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61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B817A904-9027-48D6-AE27-45EB6F0B1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17303"/>
              </p:ext>
            </p:extLst>
          </p:nvPr>
        </p:nvGraphicFramePr>
        <p:xfrm>
          <a:off x="955300" y="1362394"/>
          <a:ext cx="3460080" cy="3000410"/>
        </p:xfrm>
        <a:graphic>
          <a:graphicData uri="http://schemas.openxmlformats.org/drawingml/2006/table">
            <a:tbl>
              <a:tblPr/>
              <a:tblGrid>
                <a:gridCol w="346008">
                  <a:extLst>
                    <a:ext uri="{9D8B030D-6E8A-4147-A177-3AD203B41FA5}">
                      <a16:colId xmlns:a16="http://schemas.microsoft.com/office/drawing/2014/main" val="379902626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1059784020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36246892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73053290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1352575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42517184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30551157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88786788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625027728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29552844"/>
                    </a:ext>
                  </a:extLst>
                </a:gridCol>
              </a:tblGrid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08962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269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24134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78600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2385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72034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97686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4013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8086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25933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A3CFC1F7-90B5-448D-988E-276235EC3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11091"/>
              </p:ext>
            </p:extLst>
          </p:nvPr>
        </p:nvGraphicFramePr>
        <p:xfrm>
          <a:off x="4901607" y="1328317"/>
          <a:ext cx="3460080" cy="3000410"/>
        </p:xfrm>
        <a:graphic>
          <a:graphicData uri="http://schemas.openxmlformats.org/drawingml/2006/table">
            <a:tbl>
              <a:tblPr/>
              <a:tblGrid>
                <a:gridCol w="346008">
                  <a:extLst>
                    <a:ext uri="{9D8B030D-6E8A-4147-A177-3AD203B41FA5}">
                      <a16:colId xmlns:a16="http://schemas.microsoft.com/office/drawing/2014/main" val="379902626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1059784020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36246892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73053290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1352575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42517184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30551157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88786788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625027728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29552844"/>
                    </a:ext>
                  </a:extLst>
                </a:gridCol>
              </a:tblGrid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08962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269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24134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78600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2385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72034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97686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4013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8086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25933"/>
                  </a:ext>
                </a:extLst>
              </a:tr>
            </a:tbl>
          </a:graphicData>
        </a:graphic>
      </p:graphicFrame>
      <p:sp>
        <p:nvSpPr>
          <p:cNvPr id="39" name="Left Brace 38">
            <a:extLst>
              <a:ext uri="{FF2B5EF4-FFF2-40B4-BE49-F238E27FC236}">
                <a16:creationId xmlns:a16="http://schemas.microsoft.com/office/drawing/2014/main" id="{010CA474-1215-42D9-93BE-9DE5CCE90C67}"/>
              </a:ext>
            </a:extLst>
          </p:cNvPr>
          <p:cNvSpPr/>
          <p:nvPr/>
        </p:nvSpPr>
        <p:spPr>
          <a:xfrm>
            <a:off x="319872" y="1353549"/>
            <a:ext cx="181744" cy="2932255"/>
          </a:xfrm>
          <a:prstGeom prst="lef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1C3C7C-D041-40F3-A9B1-6DB309BC6E44}"/>
              </a:ext>
            </a:extLst>
          </p:cNvPr>
          <p:cNvSpPr txBox="1"/>
          <p:nvPr/>
        </p:nvSpPr>
        <p:spPr>
          <a:xfrm rot="16200000">
            <a:off x="-763811" y="2542196"/>
            <a:ext cx="189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random choices</a:t>
            </a: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A9819120-3E38-4FBC-BFB6-994B4474D942}"/>
              </a:ext>
            </a:extLst>
          </p:cNvPr>
          <p:cNvSpPr/>
          <p:nvPr/>
        </p:nvSpPr>
        <p:spPr>
          <a:xfrm rot="16200000">
            <a:off x="2545287" y="3069311"/>
            <a:ext cx="201827" cy="3256276"/>
          </a:xfrm>
          <a:prstGeom prst="lef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3E4FE285-0D2A-4224-A6F4-C4EF5E63FC88}"/>
              </a:ext>
            </a:extLst>
          </p:cNvPr>
          <p:cNvSpPr/>
          <p:nvPr/>
        </p:nvSpPr>
        <p:spPr>
          <a:xfrm rot="16200000">
            <a:off x="6530734" y="3069312"/>
            <a:ext cx="201827" cy="3256276"/>
          </a:xfrm>
          <a:prstGeom prst="lef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2A2AAD-5008-456C-A954-19E46122AC1C}"/>
              </a:ext>
            </a:extLst>
          </p:cNvPr>
          <p:cNvSpPr txBox="1"/>
          <p:nvPr/>
        </p:nvSpPr>
        <p:spPr>
          <a:xfrm>
            <a:off x="2267896" y="4847428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inputs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3D70DF-8F35-49BE-9326-075866C882E4}"/>
              </a:ext>
            </a:extLst>
          </p:cNvPr>
          <p:cNvSpPr txBox="1"/>
          <p:nvPr/>
        </p:nvSpPr>
        <p:spPr>
          <a:xfrm>
            <a:off x="6214203" y="4847428"/>
            <a:ext cx="8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5ECA042-0790-4C30-B6B5-3F80EA5511F0}"/>
                  </a:ext>
                </a:extLst>
              </p:cNvPr>
              <p:cNvSpPr txBox="1"/>
              <p:nvPr/>
            </p:nvSpPr>
            <p:spPr>
              <a:xfrm>
                <a:off x="6114681" y="958985"/>
                <a:ext cx="8348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𝐵𝑃𝑃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5ECA042-0790-4C30-B6B5-3F80EA551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681" y="958985"/>
                <a:ext cx="83488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AA29B30C-ABA3-4A75-93B4-C44CD36DA967}"/>
              </a:ext>
            </a:extLst>
          </p:cNvPr>
          <p:cNvSpPr txBox="1"/>
          <p:nvPr/>
        </p:nvSpPr>
        <p:spPr>
          <a:xfrm>
            <a:off x="1822551" y="958985"/>
            <a:ext cx="17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</a:rPr>
              <a:t>“Average case”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B42F35-6DB1-45F2-B949-CA72951859F0}"/>
                  </a:ext>
                </a:extLst>
              </p:cNvPr>
              <p:cNvSpPr txBox="1"/>
              <p:nvPr/>
            </p:nvSpPr>
            <p:spPr>
              <a:xfrm>
                <a:off x="707452" y="5066172"/>
                <a:ext cx="3852279" cy="63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1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m:rPr>
                                  <m:lit/>
                                </m:rP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  <m:sSup>
                                <m:sSupPr>
                                  <m:ctrlP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m:rPr>
                                  <m:lit/>
                                </m:rP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  <m:sSup>
                                <m:sSupPr>
                                  <m:ctrlP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1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B42F35-6DB1-45F2-B949-CA7295185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52" y="5066172"/>
                <a:ext cx="3852279" cy="634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88AE759-AA47-4D6F-89E8-BC278F5C87B2}"/>
                  </a:ext>
                </a:extLst>
              </p:cNvPr>
              <p:cNvSpPr txBox="1"/>
              <p:nvPr/>
            </p:nvSpPr>
            <p:spPr>
              <a:xfrm>
                <a:off x="4796378" y="5066172"/>
                <a:ext cx="3852279" cy="63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1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</m:e>
                            <m:sub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lit/>
                                </m:rP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  <m:sSup>
                                <m:sSupPr>
                                  <m:ctrlP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b>
                          </m:sSub>
                          <m:limLow>
                            <m:limLowPr>
                              <m:ctrlP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m:rPr>
                                  <m:lit/>
                                </m:rP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  <m:sSup>
                                <m:sSupPr>
                                  <m:ctrlP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70C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1800" b="0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en-US" sz="1800" b="0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88AE759-AA47-4D6F-89E8-BC278F5C8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78" y="5066172"/>
                <a:ext cx="3852279" cy="6340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669352C-6BD0-437C-8717-C96E30D82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007721"/>
              </p:ext>
            </p:extLst>
          </p:nvPr>
        </p:nvGraphicFramePr>
        <p:xfrm>
          <a:off x="8648657" y="1328317"/>
          <a:ext cx="3460080" cy="5400738"/>
        </p:xfrm>
        <a:graphic>
          <a:graphicData uri="http://schemas.openxmlformats.org/drawingml/2006/table">
            <a:tbl>
              <a:tblPr/>
              <a:tblGrid>
                <a:gridCol w="346008">
                  <a:extLst>
                    <a:ext uri="{9D8B030D-6E8A-4147-A177-3AD203B41FA5}">
                      <a16:colId xmlns:a16="http://schemas.microsoft.com/office/drawing/2014/main" val="379902626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1059784020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36246892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730532906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1352575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3425171844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30551157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887867881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625027728"/>
                    </a:ext>
                  </a:extLst>
                </a:gridCol>
                <a:gridCol w="346008">
                  <a:extLst>
                    <a:ext uri="{9D8B030D-6E8A-4147-A177-3AD203B41FA5}">
                      <a16:colId xmlns:a16="http://schemas.microsoft.com/office/drawing/2014/main" val="2729552844"/>
                    </a:ext>
                  </a:extLst>
                </a:gridCol>
              </a:tblGrid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08962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3269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24134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78600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12385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720343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97686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256325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628278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564979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99757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882639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88006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15514"/>
                  </a:ext>
                </a:extLst>
              </a:tr>
              <a:tr h="300041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895912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4013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780867"/>
                  </a:ext>
                </a:extLst>
              </a:tr>
              <a:tr h="300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259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C4DBD6-037E-454E-9349-8481D0AC6F8A}"/>
                  </a:ext>
                </a:extLst>
              </p:cNvPr>
              <p:cNvSpPr txBox="1"/>
              <p:nvPr/>
            </p:nvSpPr>
            <p:spPr>
              <a:xfrm>
                <a:off x="9126367" y="958985"/>
                <a:ext cx="2425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𝐵𝑃𝑃</m:t>
                      </m:r>
                      <m:r>
                        <a:rPr kumimoji="0" lang="en-US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0" lang="en-US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𝑠𝑢𝑐𝑐𝑒𝑠𝑠</m:t>
                      </m:r>
                      <m:r>
                        <a:rPr kumimoji="0" lang="en-US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𝑎𝑚𝑝𝑙𝑖𝑓𝑖𝑒𝑑</m:t>
                      </m:r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C4DBD6-037E-454E-9349-8481D0AC6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367" y="958985"/>
                <a:ext cx="2425553" cy="369332"/>
              </a:xfrm>
              <a:prstGeom prst="rect">
                <a:avLst/>
              </a:prstGeom>
              <a:blipFill>
                <a:blip r:embed="rId5"/>
                <a:stretch>
                  <a:fillRect r="-7035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14BE9365-3AB1-4A77-8676-56CA50D00DD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𝐵𝑃𝑃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𝑝𝑜𝑙𝑦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outline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in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b="0" i="0" dirty="0" smtClean="0"/>
                        <m:t>pictures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14BE9365-3AB1-4A77-8676-56CA50D00D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2192000" cy="1013460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915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17839</TotalTime>
  <Words>2019</Words>
  <Application>Microsoft Office PowerPoint</Application>
  <PresentationFormat>Widescreen</PresentationFormat>
  <Paragraphs>295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Bodoni MT</vt:lpstr>
      <vt:lpstr>Calibri</vt:lpstr>
      <vt:lpstr>Calibri Light</vt:lpstr>
      <vt:lpstr>Cambria Math</vt:lpstr>
      <vt:lpstr>Courier New</vt:lpstr>
      <vt:lpstr>Segoe UI</vt:lpstr>
      <vt:lpstr>Segoe UI Light</vt:lpstr>
      <vt:lpstr>Office Theme</vt:lpstr>
      <vt:lpstr>CS 121: Lecture 25 Randomized Algorithms 2</vt:lpstr>
      <vt:lpstr>Announcements:</vt:lpstr>
      <vt:lpstr>Where we are:</vt:lpstr>
      <vt:lpstr>Last Lecture</vt:lpstr>
      <vt:lpstr>PowerPoint Presentation</vt:lpstr>
      <vt:lpstr>Today</vt:lpstr>
      <vt:lpstr>P⊆BPP⊆EXP</vt:lpstr>
      <vt:lpstr>BPP⊆P_(\/poly) outline in words</vt:lpstr>
      <vt:lpstr>BPP⊆P_(\/poly) " outline in pictures"</vt:lpstr>
      <vt:lpstr>Amplification for 2-sided error</vt:lpstr>
      <vt:lpstr>PowerPoint Presentation</vt:lpstr>
      <vt:lpstr>BPP⊆P_(\/poly)</vt:lpstr>
      <vt:lpstr>BPP⊆P_(\/poly) denouement</vt:lpstr>
      <vt:lpstr>BPP⊆P_(\/poly) denouement</vt:lpstr>
      <vt:lpstr>BPP⊆P_(\/poly) denouement</vt:lpstr>
      <vt:lpstr>Recap for now</vt:lpstr>
      <vt:lpstr>PowerPoint Presentation</vt:lpstr>
      <vt:lpstr>BPP and NP</vt:lpstr>
      <vt:lpstr>PowerPoint Presentation</vt:lpstr>
      <vt:lpstr>PowerPoint Presentation</vt:lpstr>
      <vt:lpstr>PowerPoint Presentation</vt:lpstr>
      <vt:lpstr>PowerPoint Presentation</vt:lpstr>
      <vt:lpstr>BPP and NP recap</vt:lpstr>
      <vt:lpstr>PowerPoint Presentation</vt:lpstr>
      <vt:lpstr>PowerPoint Presentation</vt:lpstr>
      <vt:lpstr>BPP recap</vt:lpstr>
      <vt:lpstr>Next Lecture: Wrap-up</vt:lpstr>
      <vt:lpstr>PowerPoint Presentation</vt:lpstr>
      <vt:lpstr>PowerPoint Presentation</vt:lpstr>
      <vt:lpstr>PowerPoint Presentation</vt:lpstr>
      <vt:lpstr>Bonus topics: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Boaz Barak</dc:creator>
  <cp:lastModifiedBy>Hesterberg, Adam C.</cp:lastModifiedBy>
  <cp:revision>494</cp:revision>
  <dcterms:created xsi:type="dcterms:W3CDTF">2019-08-29T15:27:01Z</dcterms:created>
  <dcterms:modified xsi:type="dcterms:W3CDTF">2020-12-01T05:14:41Z</dcterms:modified>
</cp:coreProperties>
</file>