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EBBB5D-2784-48EB-AF7B-D1BEAF82A497}" type="datetimeFigureOut">
              <a:rPr lang="en-US" smtClean="0"/>
              <a:t>8/5/2009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5041F8-2BD7-4CCB-BE26-27823C602D9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Madhu Sudan</a:t>
            </a:r>
          </a:p>
          <a:p>
            <a:endParaRPr lang="en-US" dirty="0" smtClean="0"/>
          </a:p>
          <a:p>
            <a:r>
              <a:rPr lang="en-US" dirty="0" smtClean="0"/>
              <a:t>(based on joint work with Brendan Juba (MIT);  and upcoming work with Oded Goldreich (Weizmann) &amp;  J. 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 can use {Aᵢ}’s help to solve every “verifiable” problem </a:t>
            </a:r>
          </a:p>
          <a:p>
            <a:endParaRPr lang="en-US" dirty="0" smtClean="0"/>
          </a:p>
          <a:p>
            <a:r>
              <a:rPr lang="en-US" dirty="0" smtClean="0"/>
              <a:t>[Verifiable problems include (PSPACE-complete) problems that B could not solve on its own]</a:t>
            </a:r>
          </a:p>
          <a:p>
            <a:endParaRPr lang="en-US" dirty="0" smtClean="0"/>
          </a:p>
          <a:p>
            <a:r>
              <a:rPr lang="en-US" dirty="0" smtClean="0"/>
              <a:t>B can only solve verifiable problems.</a:t>
            </a:r>
          </a:p>
          <a:p>
            <a:r>
              <a:rPr lang="en-US" dirty="0" smtClean="0"/>
              <a:t>[Moral:  Ǝ danger in updating OS and anti-virus software asynchronously.]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research – Part II (ongoing)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 to arbitrary goals of communication.</a:t>
            </a:r>
          </a:p>
          <a:p>
            <a:endParaRPr lang="en-US" dirty="0" smtClean="0"/>
          </a:p>
          <a:p>
            <a:r>
              <a:rPr lang="en-US" dirty="0" smtClean="0"/>
              <a:t>Tricky part: Capturing goal (= state of my mind?) while allowing my actions to vary (in effect changing my mental action and hence states).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Computation</a:t>
            </a:r>
          </a:p>
          <a:p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endParaRPr lang="en-US" dirty="0" smtClean="0"/>
          </a:p>
          <a:p>
            <a:r>
              <a:rPr lang="en-US" dirty="0" smtClean="0"/>
              <a:t>Role of errors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Probabilistically checkable proofs</a:t>
            </a:r>
          </a:p>
          <a:p>
            <a:pPr lvl="1"/>
            <a:r>
              <a:rPr lang="en-US" dirty="0" smtClean="0"/>
              <a:t>List-decoding</a:t>
            </a:r>
          </a:p>
          <a:p>
            <a:pPr lvl="1"/>
            <a:r>
              <a:rPr lang="en-US" dirty="0" smtClean="0"/>
              <a:t>… and now Semantic Communication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 (words) have meaning</a:t>
            </a:r>
          </a:p>
          <a:p>
            <a:r>
              <a:rPr lang="en-US" dirty="0" smtClean="0"/>
              <a:t>Can we preserve meaning when communicating?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in modern “society of computers”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Communication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2971800"/>
            <a:ext cx="1447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A</a:t>
            </a:r>
            <a:endParaRPr lang="en-US" sz="8000" dirty="0"/>
          </a:p>
        </p:txBody>
      </p:sp>
      <p:sp>
        <p:nvSpPr>
          <p:cNvPr id="6" name="Oval 5"/>
          <p:cNvSpPr/>
          <p:nvPr/>
        </p:nvSpPr>
        <p:spPr>
          <a:xfrm>
            <a:off x="6324600" y="2971800"/>
            <a:ext cx="14478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/>
              <a:t>B</a:t>
            </a:r>
            <a:endParaRPr lang="en-US" sz="8000" dirty="0"/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>
          <a:xfrm>
            <a:off x="3048000" y="3810000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048000" y="3962400"/>
            <a:ext cx="3276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24200" y="3352800"/>
            <a:ext cx="80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Freeze</a:t>
            </a:r>
            <a:endParaRPr lang="en-US" dirty="0"/>
          </a:p>
        </p:txBody>
      </p:sp>
      <p:pic>
        <p:nvPicPr>
          <p:cNvPr id="1026" name="Picture 2" descr="C:\Users\B-MASUDA\Desktop\ice_cub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667000"/>
            <a:ext cx="685800" cy="6858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9248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or</a:t>
            </a:r>
            <a:endParaRPr lang="en-US" dirty="0"/>
          </a:p>
        </p:txBody>
      </p:sp>
      <p:pic>
        <p:nvPicPr>
          <p:cNvPr id="1027" name="Picture 3" descr="C:\Users\B-MASUDA\Desktop\gu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038600"/>
            <a:ext cx="924198" cy="50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meaning?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Send “0010000110” </a:t>
            </a:r>
          </a:p>
          <a:p>
            <a:r>
              <a:rPr lang="en-US" dirty="0" err="1" smtClean="0"/>
              <a:t>Reciever</a:t>
            </a:r>
            <a:r>
              <a:rPr lang="en-US" dirty="0" smtClean="0"/>
              <a:t>: “Rec’d “0010000110””</a:t>
            </a:r>
          </a:p>
          <a:p>
            <a:r>
              <a:rPr lang="en-US" dirty="0" smtClean="0"/>
              <a:t>Did this preserve meaning?</a:t>
            </a:r>
          </a:p>
          <a:p>
            <a:endParaRPr lang="en-US" dirty="0" smtClean="0"/>
          </a:p>
          <a:p>
            <a:r>
              <a:rPr lang="en-US" dirty="0" smtClean="0"/>
              <a:t>No …</a:t>
            </a:r>
          </a:p>
          <a:p>
            <a:pPr lvl="1"/>
            <a:r>
              <a:rPr lang="en-US" dirty="0" smtClean="0"/>
              <a:t>Meaning = Interpretation associated with bits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= how bits rec’d change state of your mind.</a:t>
            </a:r>
          </a:p>
          <a:p>
            <a:pPr lvl="1"/>
            <a:r>
              <a:rPr lang="en-US" dirty="0" smtClean="0"/>
              <a:t>(same diff. as between algorithm, and its encoding in some programming language/universal TM)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if no one can read the state of your mind, how do I know if you’ve misunderstood me?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 of “Meaning” non-trivial</a:t>
            </a:r>
          </a:p>
          <a:p>
            <a:endParaRPr lang="en-US" dirty="0" smtClean="0"/>
          </a:p>
          <a:p>
            <a:r>
              <a:rPr lang="en-US" dirty="0" smtClean="0"/>
              <a:t>Want to preserve it only to the extent that it is relevant.</a:t>
            </a:r>
          </a:p>
          <a:p>
            <a:endParaRPr lang="en-US" dirty="0" smtClean="0"/>
          </a:p>
          <a:p>
            <a:r>
              <a:rPr lang="en-US" dirty="0" smtClean="0"/>
              <a:t>But relevance should not be defined to make everything irrelevant.</a:t>
            </a:r>
          </a:p>
          <a:p>
            <a:endParaRPr lang="en-US" dirty="0" smtClean="0"/>
          </a:p>
          <a:p>
            <a:r>
              <a:rPr lang="en-US" dirty="0" smtClean="0"/>
              <a:t>If communication achieves some goal with knowledge of language, it should still achieve it without knowledge of language.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research 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Articulate one class of “information-oriented goal” of communication.</a:t>
            </a:r>
          </a:p>
          <a:p>
            <a:r>
              <a:rPr lang="en-US" dirty="0" smtClean="0"/>
              <a:t>Show how it captures “semantic miscommunication”</a:t>
            </a:r>
            <a:endParaRPr lang="en-US" dirty="0" smtClean="0"/>
          </a:p>
          <a:p>
            <a:r>
              <a:rPr lang="en-US" dirty="0" smtClean="0"/>
              <a:t>Theorem: “If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helpful</a:t>
            </a:r>
            <a:r>
              <a:rPr lang="en-US" dirty="0" smtClean="0"/>
              <a:t> parties interact, they can achieve the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goal</a:t>
            </a:r>
            <a:r>
              <a:rPr lang="en-US" dirty="0" smtClean="0"/>
              <a:t> (while overcoming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linguistic hurdles</a:t>
            </a:r>
            <a:r>
              <a:rPr lang="en-US" dirty="0" smtClean="0"/>
              <a:t>) provided the goal is “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verifiable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Crux of theorem: Definitions that make it true!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Goal=?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</a:t>
            </a:r>
            <a:r>
              <a:rPr lang="en-US" dirty="0" smtClean="0"/>
              <a:t> wants to solve hard computational problem </a:t>
            </a:r>
          </a:p>
          <a:p>
            <a:pPr lvl="1"/>
            <a:r>
              <a:rPr lang="en-US" dirty="0" smtClean="0"/>
              <a:t>is program P = virus?</a:t>
            </a:r>
          </a:p>
          <a:p>
            <a:pPr lvl="1"/>
            <a:r>
              <a:rPr lang="en-US" dirty="0" smtClean="0"/>
              <a:t>Is game of chess winnable?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lien</a:t>
            </a:r>
            <a:r>
              <a:rPr lang="en-US" dirty="0" smtClean="0"/>
              <a:t> capable of solving hard problem; but doesn’t know B’s language.</a:t>
            </a: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Can A help B? For which problems?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Philosophical interpretation of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A can only help B solve problems he can solve by himself … communication is pointless.</a:t>
            </a:r>
          </a:p>
          <a:p>
            <a:r>
              <a:rPr lang="en-US" dirty="0" smtClean="0"/>
              <a:t>If A can help B solve all problems, communication is powerful and misunderstandings can always be overcome.</a:t>
            </a:r>
          </a:p>
          <a:p>
            <a:r>
              <a:rPr lang="en-US" dirty="0" smtClean="0"/>
              <a:t>If A can help B solve some new problems, then communication is </a:t>
            </a:r>
            <a:r>
              <a:rPr lang="en-US" dirty="0" err="1" smtClean="0"/>
              <a:t>ocassionally</a:t>
            </a:r>
            <a:r>
              <a:rPr lang="en-US" dirty="0" smtClean="0"/>
              <a:t> helpful; and one ought to be careful with it.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Misunderstandings and Helpfulness.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Modelled</a:t>
            </a:r>
            <a:r>
              <a:rPr lang="en-US" dirty="0" smtClean="0"/>
              <a:t> by collection of {Aᵢ}s and {Bᵢ}s.</a:t>
            </a:r>
            <a:endParaRPr lang="en-US" dirty="0" smtClean="0"/>
          </a:p>
          <a:p>
            <a:pPr lvl="1"/>
            <a:r>
              <a:rPr lang="en-US" dirty="0" smtClean="0"/>
              <a:t>(for every language, there is a copy Aᵢ that speaks in language </a:t>
            </a:r>
            <a:r>
              <a:rPr lang="en-US" dirty="0" err="1" smtClean="0"/>
              <a:t>i</a:t>
            </a:r>
            <a:r>
              <a:rPr lang="en-US" dirty="0" smtClean="0"/>
              <a:t>, and a Bᵢ that speaks </a:t>
            </a:r>
            <a:r>
              <a:rPr lang="en-US" dirty="0" err="1" smtClean="0"/>
              <a:t>i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Helpful = For every Aᵢ there exists </a:t>
            </a:r>
            <a:r>
              <a:rPr lang="en-US" dirty="0" err="1" smtClean="0">
                <a:latin typeface="Gill Sans MT"/>
              </a:rPr>
              <a:t>B</a:t>
            </a:r>
            <a:r>
              <a:rPr lang="en-US" baseline="-25000" dirty="0" err="1" smtClean="0">
                <a:latin typeface="Gill Sans MT"/>
              </a:rPr>
              <a:t>j</a:t>
            </a:r>
            <a:r>
              <a:rPr lang="en-US" dirty="0" smtClean="0"/>
              <a:t>, such that Aᵢ helps </a:t>
            </a:r>
            <a:r>
              <a:rPr lang="en-US" dirty="0" err="1" smtClean="0">
                <a:latin typeface="Gill Sans MT"/>
              </a:rPr>
              <a:t>B</a:t>
            </a:r>
            <a:r>
              <a:rPr lang="en-US" baseline="-25000" dirty="0" err="1" smtClean="0">
                <a:latin typeface="Gill Sans MT"/>
              </a:rPr>
              <a:t>j</a:t>
            </a:r>
            <a:r>
              <a:rPr lang="en-US" dirty="0" smtClean="0"/>
              <a:t> solve problem (plus technicalities).</a:t>
            </a:r>
          </a:p>
          <a:p>
            <a:endParaRPr lang="en-US" dirty="0" smtClean="0"/>
          </a:p>
          <a:p>
            <a:r>
              <a:rPr lang="en-US" dirty="0" smtClean="0"/>
              <a:t>Universality = B should be able solve problem with every (helpful) </a:t>
            </a:r>
            <a:r>
              <a:rPr lang="en-US" dirty="0" err="1" smtClean="0">
                <a:latin typeface="Gill Sans MT"/>
              </a:rPr>
              <a:t>A</a:t>
            </a:r>
            <a:r>
              <a:rPr lang="en-US" baseline="-25000" dirty="0" err="1" smtClean="0">
                <a:latin typeface="Gill Sans MT"/>
              </a:rPr>
              <a:t>j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540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Semantic Communication</vt:lpstr>
      <vt:lpstr>My research interests</vt:lpstr>
      <vt:lpstr>Semantic Communication</vt:lpstr>
      <vt:lpstr>What is meaning?</vt:lpstr>
      <vt:lpstr>Semantic Communication</vt:lpstr>
      <vt:lpstr>Our research – Part 1</vt:lpstr>
      <vt:lpstr>Goal=?</vt:lpstr>
      <vt:lpstr>Philosophical interpretation of answers</vt:lpstr>
      <vt:lpstr>Misunderstandings and Helpfulness.</vt:lpstr>
      <vt:lpstr>Theorems:</vt:lpstr>
      <vt:lpstr>Our research – Part II (ongoing)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Communication</dc:title>
  <dc:creator>B-MASUDA</dc:creator>
  <cp:lastModifiedBy>B-MASUDA</cp:lastModifiedBy>
  <cp:revision>1</cp:revision>
  <dcterms:created xsi:type="dcterms:W3CDTF">2009-08-05T19:42:20Z</dcterms:created>
  <dcterms:modified xsi:type="dcterms:W3CDTF">2009-08-05T22:37:02Z</dcterms:modified>
</cp:coreProperties>
</file>